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60" r:id="rId3"/>
    <p:sldId id="262" r:id="rId4"/>
    <p:sldId id="261" r:id="rId5"/>
    <p:sldId id="263" r:id="rId6"/>
    <p:sldId id="264" r:id="rId7"/>
    <p:sldId id="256" r:id="rId8"/>
    <p:sldId id="257" r:id="rId9"/>
    <p:sldId id="285" r:id="rId10"/>
    <p:sldId id="271" r:id="rId11"/>
    <p:sldId id="258" r:id="rId12"/>
    <p:sldId id="266" r:id="rId13"/>
    <p:sldId id="269" r:id="rId14"/>
    <p:sldId id="267" r:id="rId15"/>
    <p:sldId id="270" r:id="rId16"/>
    <p:sldId id="272" r:id="rId17"/>
    <p:sldId id="273" r:id="rId18"/>
    <p:sldId id="277" r:id="rId19"/>
    <p:sldId id="268" r:id="rId20"/>
    <p:sldId id="279" r:id="rId21"/>
    <p:sldId id="278" r:id="rId22"/>
    <p:sldId id="275" r:id="rId23"/>
    <p:sldId id="276" r:id="rId24"/>
    <p:sldId id="280" r:id="rId25"/>
    <p:sldId id="283" r:id="rId26"/>
    <p:sldId id="286" r:id="rId27"/>
    <p:sldId id="287" r:id="rId28"/>
    <p:sldId id="281" r:id="rId29"/>
    <p:sldId id="284" r:id="rId30"/>
    <p:sldId id="282" r:id="rId31"/>
  </p:sldIdLst>
  <p:sldSz cx="12192000" cy="6858000"/>
  <p:notesSz cx="6858000" cy="9144000"/>
  <p:defaultTextStyle>
    <a:defPPr>
      <a:defRPr lang="ro-M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30F"/>
    <a:srgbClr val="FF8600"/>
    <a:srgbClr val="23557D"/>
    <a:srgbClr val="00558B"/>
    <a:srgbClr val="005390"/>
    <a:srgbClr val="3F6499"/>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94660"/>
  </p:normalViewPr>
  <p:slideViewPr>
    <p:cSldViewPr snapToGrid="0">
      <p:cViewPr varScale="1">
        <p:scale>
          <a:sx n="117" d="100"/>
          <a:sy n="117" d="100"/>
        </p:scale>
        <p:origin x="1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EEB1-B8F4-709B-EB9F-DE5FC0B488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MD"/>
          </a:p>
        </p:txBody>
      </p:sp>
      <p:sp>
        <p:nvSpPr>
          <p:cNvPr id="3" name="Subtitle 2">
            <a:extLst>
              <a:ext uri="{FF2B5EF4-FFF2-40B4-BE49-F238E27FC236}">
                <a16:creationId xmlns:a16="http://schemas.microsoft.com/office/drawing/2014/main" id="{A509731C-2CE0-4261-82D5-914092F3E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MD"/>
          </a:p>
        </p:txBody>
      </p:sp>
      <p:sp>
        <p:nvSpPr>
          <p:cNvPr id="4" name="Date Placeholder 3">
            <a:extLst>
              <a:ext uri="{FF2B5EF4-FFF2-40B4-BE49-F238E27FC236}">
                <a16:creationId xmlns:a16="http://schemas.microsoft.com/office/drawing/2014/main" id="{B8958D6E-C3DB-22FF-609A-E39F710B3E46}"/>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350FF85F-39F7-C21F-6BEC-603E7A13269F}"/>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628BCAE8-9800-505F-C8B0-54AB29ACA236}"/>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395314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87BF2-C22E-D110-59B6-080C64A4AA62}"/>
              </a:ext>
            </a:extLst>
          </p:cNvPr>
          <p:cNvSpPr>
            <a:spLocks noGrp="1"/>
          </p:cNvSpPr>
          <p:nvPr>
            <p:ph type="title"/>
          </p:nvPr>
        </p:nvSpPr>
        <p:spPr/>
        <p:txBody>
          <a:bodyPr/>
          <a:lstStyle/>
          <a:p>
            <a:r>
              <a:rPr lang="en-US"/>
              <a:t>Click to edit Master title style</a:t>
            </a:r>
            <a:endParaRPr lang="ro-MD"/>
          </a:p>
        </p:txBody>
      </p:sp>
      <p:sp>
        <p:nvSpPr>
          <p:cNvPr id="3" name="Vertical Text Placeholder 2">
            <a:extLst>
              <a:ext uri="{FF2B5EF4-FFF2-40B4-BE49-F238E27FC236}">
                <a16:creationId xmlns:a16="http://schemas.microsoft.com/office/drawing/2014/main" id="{C527A14B-9433-B9BF-2BA4-8D0DEAC91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950309C1-F2E7-60F9-8188-0D54E64C616A}"/>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2408485F-F393-D808-D604-76C7C4FB0E67}"/>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46CD3825-A9AE-1A99-5876-19C4841499F5}"/>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788943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EA3634-F156-D73F-96B8-B675DC81C2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o-MD"/>
          </a:p>
        </p:txBody>
      </p:sp>
      <p:sp>
        <p:nvSpPr>
          <p:cNvPr id="3" name="Vertical Text Placeholder 2">
            <a:extLst>
              <a:ext uri="{FF2B5EF4-FFF2-40B4-BE49-F238E27FC236}">
                <a16:creationId xmlns:a16="http://schemas.microsoft.com/office/drawing/2014/main" id="{3FCDF689-03C6-C316-453C-C17AC8F274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6D2809BB-9B0D-6D02-B17A-A9283BDA6758}"/>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54B0EBA6-0CF3-2421-710E-77556DFD63C7}"/>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1E4C507E-AAEE-5694-235F-81E6B4760835}"/>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482843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078E-EDA2-5FBF-0116-7057391418BC}"/>
              </a:ext>
            </a:extLst>
          </p:cNvPr>
          <p:cNvSpPr>
            <a:spLocks noGrp="1"/>
          </p:cNvSpPr>
          <p:nvPr>
            <p:ph type="title"/>
          </p:nvPr>
        </p:nvSpPr>
        <p:spPr/>
        <p:txBody>
          <a:bodyPr/>
          <a:lstStyle/>
          <a:p>
            <a:r>
              <a:rPr lang="en-US"/>
              <a:t>Click to edit Master title style</a:t>
            </a:r>
            <a:endParaRPr lang="ro-MD"/>
          </a:p>
        </p:txBody>
      </p:sp>
      <p:sp>
        <p:nvSpPr>
          <p:cNvPr id="3" name="Content Placeholder 2">
            <a:extLst>
              <a:ext uri="{FF2B5EF4-FFF2-40B4-BE49-F238E27FC236}">
                <a16:creationId xmlns:a16="http://schemas.microsoft.com/office/drawing/2014/main" id="{BCBDECE8-F36E-7B17-F3A9-92D1C4F74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89E9D4FA-7E3F-77E3-9A8E-D95DD4140E56}"/>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B3C98A03-859D-A5E4-D341-AB45CC732F35}"/>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EDCB8F52-B712-8356-D138-0DC85A0CE764}"/>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3949738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7D49-F2D1-A6EA-C473-3551EE1C7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MD"/>
          </a:p>
        </p:txBody>
      </p:sp>
      <p:sp>
        <p:nvSpPr>
          <p:cNvPr id="3" name="Text Placeholder 2">
            <a:extLst>
              <a:ext uri="{FF2B5EF4-FFF2-40B4-BE49-F238E27FC236}">
                <a16:creationId xmlns:a16="http://schemas.microsoft.com/office/drawing/2014/main" id="{80B4575B-CD24-7575-432A-5FCB5987F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41387B-C3BF-473A-9F46-7F741C86B553}"/>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2EC29889-C7FE-6745-6829-98DB5C7BF0ED}"/>
              </a:ext>
            </a:extLst>
          </p:cNvPr>
          <p:cNvSpPr>
            <a:spLocks noGrp="1"/>
          </p:cNvSpPr>
          <p:nvPr>
            <p:ph type="ftr" sz="quarter" idx="11"/>
          </p:nvPr>
        </p:nvSpPr>
        <p:spPr/>
        <p:txBody>
          <a:bodyPr/>
          <a:lstStyle/>
          <a:p>
            <a:endParaRPr lang="ro-MD"/>
          </a:p>
        </p:txBody>
      </p:sp>
      <p:sp>
        <p:nvSpPr>
          <p:cNvPr id="6" name="Slide Number Placeholder 5">
            <a:extLst>
              <a:ext uri="{FF2B5EF4-FFF2-40B4-BE49-F238E27FC236}">
                <a16:creationId xmlns:a16="http://schemas.microsoft.com/office/drawing/2014/main" id="{142EE003-02E6-D2B4-3CDF-11A0856F76D1}"/>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637005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0164-B55D-B490-D450-135ACC0D0B42}"/>
              </a:ext>
            </a:extLst>
          </p:cNvPr>
          <p:cNvSpPr>
            <a:spLocks noGrp="1"/>
          </p:cNvSpPr>
          <p:nvPr>
            <p:ph type="title"/>
          </p:nvPr>
        </p:nvSpPr>
        <p:spPr/>
        <p:txBody>
          <a:bodyPr/>
          <a:lstStyle/>
          <a:p>
            <a:r>
              <a:rPr lang="en-US"/>
              <a:t>Click to edit Master title style</a:t>
            </a:r>
            <a:endParaRPr lang="ro-MD"/>
          </a:p>
        </p:txBody>
      </p:sp>
      <p:sp>
        <p:nvSpPr>
          <p:cNvPr id="3" name="Content Placeholder 2">
            <a:extLst>
              <a:ext uri="{FF2B5EF4-FFF2-40B4-BE49-F238E27FC236}">
                <a16:creationId xmlns:a16="http://schemas.microsoft.com/office/drawing/2014/main" id="{8459D728-D28E-8032-EC51-D6174B3ED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Content Placeholder 3">
            <a:extLst>
              <a:ext uri="{FF2B5EF4-FFF2-40B4-BE49-F238E27FC236}">
                <a16:creationId xmlns:a16="http://schemas.microsoft.com/office/drawing/2014/main" id="{4D4CF814-FE10-0B9D-2072-D39AA155C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5" name="Date Placeholder 4">
            <a:extLst>
              <a:ext uri="{FF2B5EF4-FFF2-40B4-BE49-F238E27FC236}">
                <a16:creationId xmlns:a16="http://schemas.microsoft.com/office/drawing/2014/main" id="{054C8E21-4FB3-CD0A-BBD1-43465E01BB62}"/>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6" name="Footer Placeholder 5">
            <a:extLst>
              <a:ext uri="{FF2B5EF4-FFF2-40B4-BE49-F238E27FC236}">
                <a16:creationId xmlns:a16="http://schemas.microsoft.com/office/drawing/2014/main" id="{09100B6B-33D3-DB86-A903-4AAE732453C0}"/>
              </a:ext>
            </a:extLst>
          </p:cNvPr>
          <p:cNvSpPr>
            <a:spLocks noGrp="1"/>
          </p:cNvSpPr>
          <p:nvPr>
            <p:ph type="ftr" sz="quarter" idx="11"/>
          </p:nvPr>
        </p:nvSpPr>
        <p:spPr/>
        <p:txBody>
          <a:bodyPr/>
          <a:lstStyle/>
          <a:p>
            <a:endParaRPr lang="ro-MD"/>
          </a:p>
        </p:txBody>
      </p:sp>
      <p:sp>
        <p:nvSpPr>
          <p:cNvPr id="7" name="Slide Number Placeholder 6">
            <a:extLst>
              <a:ext uri="{FF2B5EF4-FFF2-40B4-BE49-F238E27FC236}">
                <a16:creationId xmlns:a16="http://schemas.microsoft.com/office/drawing/2014/main" id="{47B9E6FF-1C14-4907-EA24-8C4004E774BD}"/>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188965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D2B4-D2D1-6A71-F9CD-48AD057D2BFB}"/>
              </a:ext>
            </a:extLst>
          </p:cNvPr>
          <p:cNvSpPr>
            <a:spLocks noGrp="1"/>
          </p:cNvSpPr>
          <p:nvPr>
            <p:ph type="title"/>
          </p:nvPr>
        </p:nvSpPr>
        <p:spPr>
          <a:xfrm>
            <a:off x="839788" y="365125"/>
            <a:ext cx="10515600" cy="1325563"/>
          </a:xfrm>
        </p:spPr>
        <p:txBody>
          <a:bodyPr/>
          <a:lstStyle/>
          <a:p>
            <a:r>
              <a:rPr lang="en-US"/>
              <a:t>Click to edit Master title style</a:t>
            </a:r>
            <a:endParaRPr lang="ro-MD"/>
          </a:p>
        </p:txBody>
      </p:sp>
      <p:sp>
        <p:nvSpPr>
          <p:cNvPr id="3" name="Text Placeholder 2">
            <a:extLst>
              <a:ext uri="{FF2B5EF4-FFF2-40B4-BE49-F238E27FC236}">
                <a16:creationId xmlns:a16="http://schemas.microsoft.com/office/drawing/2014/main" id="{A2ECBCCB-BD6A-90CF-B884-E5EFA20413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581A3B-70E5-813C-E1F3-FEF83FF86B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5" name="Text Placeholder 4">
            <a:extLst>
              <a:ext uri="{FF2B5EF4-FFF2-40B4-BE49-F238E27FC236}">
                <a16:creationId xmlns:a16="http://schemas.microsoft.com/office/drawing/2014/main" id="{28D39F7D-A6E5-F9D7-DFC9-456E0520D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BFF10-7F26-27F3-E272-91987171B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7" name="Date Placeholder 6">
            <a:extLst>
              <a:ext uri="{FF2B5EF4-FFF2-40B4-BE49-F238E27FC236}">
                <a16:creationId xmlns:a16="http://schemas.microsoft.com/office/drawing/2014/main" id="{6369C7D3-8C4E-510C-B179-DC42F5648356}"/>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8" name="Footer Placeholder 7">
            <a:extLst>
              <a:ext uri="{FF2B5EF4-FFF2-40B4-BE49-F238E27FC236}">
                <a16:creationId xmlns:a16="http://schemas.microsoft.com/office/drawing/2014/main" id="{56A74A5D-2185-D52F-6EAC-C9EEA74543DC}"/>
              </a:ext>
            </a:extLst>
          </p:cNvPr>
          <p:cNvSpPr>
            <a:spLocks noGrp="1"/>
          </p:cNvSpPr>
          <p:nvPr>
            <p:ph type="ftr" sz="quarter" idx="11"/>
          </p:nvPr>
        </p:nvSpPr>
        <p:spPr/>
        <p:txBody>
          <a:bodyPr/>
          <a:lstStyle/>
          <a:p>
            <a:endParaRPr lang="ro-MD"/>
          </a:p>
        </p:txBody>
      </p:sp>
      <p:sp>
        <p:nvSpPr>
          <p:cNvPr id="9" name="Slide Number Placeholder 8">
            <a:extLst>
              <a:ext uri="{FF2B5EF4-FFF2-40B4-BE49-F238E27FC236}">
                <a16:creationId xmlns:a16="http://schemas.microsoft.com/office/drawing/2014/main" id="{E5211A39-5461-214A-6580-8F0C661B4904}"/>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99364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6074-43E3-0502-16E2-5187DA781043}"/>
              </a:ext>
            </a:extLst>
          </p:cNvPr>
          <p:cNvSpPr>
            <a:spLocks noGrp="1"/>
          </p:cNvSpPr>
          <p:nvPr>
            <p:ph type="title"/>
          </p:nvPr>
        </p:nvSpPr>
        <p:spPr/>
        <p:txBody>
          <a:bodyPr/>
          <a:lstStyle/>
          <a:p>
            <a:r>
              <a:rPr lang="en-US"/>
              <a:t>Click to edit Master title style</a:t>
            </a:r>
            <a:endParaRPr lang="ro-MD"/>
          </a:p>
        </p:txBody>
      </p:sp>
      <p:sp>
        <p:nvSpPr>
          <p:cNvPr id="3" name="Date Placeholder 2">
            <a:extLst>
              <a:ext uri="{FF2B5EF4-FFF2-40B4-BE49-F238E27FC236}">
                <a16:creationId xmlns:a16="http://schemas.microsoft.com/office/drawing/2014/main" id="{8947D875-3ECC-468A-400E-B482440F42B8}"/>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4" name="Footer Placeholder 3">
            <a:extLst>
              <a:ext uri="{FF2B5EF4-FFF2-40B4-BE49-F238E27FC236}">
                <a16:creationId xmlns:a16="http://schemas.microsoft.com/office/drawing/2014/main" id="{CF3DF32B-C96C-A0E8-88B5-695C5F458408}"/>
              </a:ext>
            </a:extLst>
          </p:cNvPr>
          <p:cNvSpPr>
            <a:spLocks noGrp="1"/>
          </p:cNvSpPr>
          <p:nvPr>
            <p:ph type="ftr" sz="quarter" idx="11"/>
          </p:nvPr>
        </p:nvSpPr>
        <p:spPr/>
        <p:txBody>
          <a:bodyPr/>
          <a:lstStyle/>
          <a:p>
            <a:endParaRPr lang="ro-MD"/>
          </a:p>
        </p:txBody>
      </p:sp>
      <p:sp>
        <p:nvSpPr>
          <p:cNvPr id="5" name="Slide Number Placeholder 4">
            <a:extLst>
              <a:ext uri="{FF2B5EF4-FFF2-40B4-BE49-F238E27FC236}">
                <a16:creationId xmlns:a16="http://schemas.microsoft.com/office/drawing/2014/main" id="{84C1D3CA-DE26-C4FE-1750-3D56494F013A}"/>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2429504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EF29F-374D-7208-0FA6-9229E9E20E84}"/>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3" name="Footer Placeholder 2">
            <a:extLst>
              <a:ext uri="{FF2B5EF4-FFF2-40B4-BE49-F238E27FC236}">
                <a16:creationId xmlns:a16="http://schemas.microsoft.com/office/drawing/2014/main" id="{0186C9A8-F4AA-40AB-A318-3EF12C2D583F}"/>
              </a:ext>
            </a:extLst>
          </p:cNvPr>
          <p:cNvSpPr>
            <a:spLocks noGrp="1"/>
          </p:cNvSpPr>
          <p:nvPr>
            <p:ph type="ftr" sz="quarter" idx="11"/>
          </p:nvPr>
        </p:nvSpPr>
        <p:spPr/>
        <p:txBody>
          <a:bodyPr/>
          <a:lstStyle/>
          <a:p>
            <a:endParaRPr lang="ro-MD"/>
          </a:p>
        </p:txBody>
      </p:sp>
      <p:sp>
        <p:nvSpPr>
          <p:cNvPr id="4" name="Slide Number Placeholder 3">
            <a:extLst>
              <a:ext uri="{FF2B5EF4-FFF2-40B4-BE49-F238E27FC236}">
                <a16:creationId xmlns:a16="http://schemas.microsoft.com/office/drawing/2014/main" id="{BA599C10-1205-CC4B-2797-EEA5DD243C58}"/>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2120930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F585-10A1-3A2D-A614-402C9C146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MD"/>
          </a:p>
        </p:txBody>
      </p:sp>
      <p:sp>
        <p:nvSpPr>
          <p:cNvPr id="3" name="Content Placeholder 2">
            <a:extLst>
              <a:ext uri="{FF2B5EF4-FFF2-40B4-BE49-F238E27FC236}">
                <a16:creationId xmlns:a16="http://schemas.microsoft.com/office/drawing/2014/main" id="{102F4577-0116-D2AE-4A66-77D9B0D0F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Text Placeholder 3">
            <a:extLst>
              <a:ext uri="{FF2B5EF4-FFF2-40B4-BE49-F238E27FC236}">
                <a16:creationId xmlns:a16="http://schemas.microsoft.com/office/drawing/2014/main" id="{797B8222-A7A3-FF92-0B61-D5D3B14B4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0169E5-35AD-273B-E459-1FCD03A90CFF}"/>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6" name="Footer Placeholder 5">
            <a:extLst>
              <a:ext uri="{FF2B5EF4-FFF2-40B4-BE49-F238E27FC236}">
                <a16:creationId xmlns:a16="http://schemas.microsoft.com/office/drawing/2014/main" id="{5C0ADAAE-99CA-7864-4623-F69447C8138E}"/>
              </a:ext>
            </a:extLst>
          </p:cNvPr>
          <p:cNvSpPr>
            <a:spLocks noGrp="1"/>
          </p:cNvSpPr>
          <p:nvPr>
            <p:ph type="ftr" sz="quarter" idx="11"/>
          </p:nvPr>
        </p:nvSpPr>
        <p:spPr/>
        <p:txBody>
          <a:bodyPr/>
          <a:lstStyle/>
          <a:p>
            <a:endParaRPr lang="ro-MD"/>
          </a:p>
        </p:txBody>
      </p:sp>
      <p:sp>
        <p:nvSpPr>
          <p:cNvPr id="7" name="Slide Number Placeholder 6">
            <a:extLst>
              <a:ext uri="{FF2B5EF4-FFF2-40B4-BE49-F238E27FC236}">
                <a16:creationId xmlns:a16="http://schemas.microsoft.com/office/drawing/2014/main" id="{2B32B92D-79C5-6C2E-8CF0-040D3BAB9F2D}"/>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248617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972F-F536-5304-C0C8-452CB8B40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MD"/>
          </a:p>
        </p:txBody>
      </p:sp>
      <p:sp>
        <p:nvSpPr>
          <p:cNvPr id="3" name="Picture Placeholder 2">
            <a:extLst>
              <a:ext uri="{FF2B5EF4-FFF2-40B4-BE49-F238E27FC236}">
                <a16:creationId xmlns:a16="http://schemas.microsoft.com/office/drawing/2014/main" id="{CC5CA725-0020-BF85-3339-74FCA75DA7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MD"/>
          </a:p>
        </p:txBody>
      </p:sp>
      <p:sp>
        <p:nvSpPr>
          <p:cNvPr id="4" name="Text Placeholder 3">
            <a:extLst>
              <a:ext uri="{FF2B5EF4-FFF2-40B4-BE49-F238E27FC236}">
                <a16:creationId xmlns:a16="http://schemas.microsoft.com/office/drawing/2014/main" id="{B5A4936C-BDCC-B9D5-F3E3-C25DD08B3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226A35-D917-295A-78A8-2B935A44910C}"/>
              </a:ext>
            </a:extLst>
          </p:cNvPr>
          <p:cNvSpPr>
            <a:spLocks noGrp="1"/>
          </p:cNvSpPr>
          <p:nvPr>
            <p:ph type="dt" sz="half" idx="10"/>
          </p:nvPr>
        </p:nvSpPr>
        <p:spPr/>
        <p:txBody>
          <a:bodyPr/>
          <a:lstStyle/>
          <a:p>
            <a:fld id="{D90053B3-FC29-4394-BE65-D81C5A775107}" type="datetimeFigureOut">
              <a:rPr lang="ro-MD" smtClean="0"/>
              <a:t>19.06.2022</a:t>
            </a:fld>
            <a:endParaRPr lang="ro-MD"/>
          </a:p>
        </p:txBody>
      </p:sp>
      <p:sp>
        <p:nvSpPr>
          <p:cNvPr id="6" name="Footer Placeholder 5">
            <a:extLst>
              <a:ext uri="{FF2B5EF4-FFF2-40B4-BE49-F238E27FC236}">
                <a16:creationId xmlns:a16="http://schemas.microsoft.com/office/drawing/2014/main" id="{0858CE14-D819-9897-A15E-8E7958590EB9}"/>
              </a:ext>
            </a:extLst>
          </p:cNvPr>
          <p:cNvSpPr>
            <a:spLocks noGrp="1"/>
          </p:cNvSpPr>
          <p:nvPr>
            <p:ph type="ftr" sz="quarter" idx="11"/>
          </p:nvPr>
        </p:nvSpPr>
        <p:spPr/>
        <p:txBody>
          <a:bodyPr/>
          <a:lstStyle/>
          <a:p>
            <a:endParaRPr lang="ro-MD"/>
          </a:p>
        </p:txBody>
      </p:sp>
      <p:sp>
        <p:nvSpPr>
          <p:cNvPr id="7" name="Slide Number Placeholder 6">
            <a:extLst>
              <a:ext uri="{FF2B5EF4-FFF2-40B4-BE49-F238E27FC236}">
                <a16:creationId xmlns:a16="http://schemas.microsoft.com/office/drawing/2014/main" id="{A6B3743E-7852-80B8-BEF7-DDA0E2E17CC2}"/>
              </a:ext>
            </a:extLst>
          </p:cNvPr>
          <p:cNvSpPr>
            <a:spLocks noGrp="1"/>
          </p:cNvSpPr>
          <p:nvPr>
            <p:ph type="sldNum" sz="quarter" idx="12"/>
          </p:nvPr>
        </p:nvSpPr>
        <p:spPr/>
        <p:txBody>
          <a:bodyPr/>
          <a:lstStyle/>
          <a:p>
            <a:fld id="{933748E4-D04C-4D25-BC0B-45F094E34FF7}" type="slidenum">
              <a:rPr lang="ro-MD" smtClean="0"/>
              <a:t>‹#›</a:t>
            </a:fld>
            <a:endParaRPr lang="ro-MD"/>
          </a:p>
        </p:txBody>
      </p:sp>
    </p:spTree>
    <p:extLst>
      <p:ext uri="{BB962C8B-B14F-4D97-AF65-F5344CB8AC3E}">
        <p14:creationId xmlns:p14="http://schemas.microsoft.com/office/powerpoint/2010/main" val="1233560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2F2B43-849A-3C33-553F-8B0265383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MD"/>
          </a:p>
        </p:txBody>
      </p:sp>
      <p:sp>
        <p:nvSpPr>
          <p:cNvPr id="3" name="Text Placeholder 2">
            <a:extLst>
              <a:ext uri="{FF2B5EF4-FFF2-40B4-BE49-F238E27FC236}">
                <a16:creationId xmlns:a16="http://schemas.microsoft.com/office/drawing/2014/main" id="{DDDFD790-61C1-7B61-0BA4-E9EE509E1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MD"/>
          </a:p>
        </p:txBody>
      </p:sp>
      <p:sp>
        <p:nvSpPr>
          <p:cNvPr id="4" name="Date Placeholder 3">
            <a:extLst>
              <a:ext uri="{FF2B5EF4-FFF2-40B4-BE49-F238E27FC236}">
                <a16:creationId xmlns:a16="http://schemas.microsoft.com/office/drawing/2014/main" id="{7F8E98D5-86E0-9B46-63BE-49006AF7E9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0053B3-FC29-4394-BE65-D81C5A775107}" type="datetimeFigureOut">
              <a:rPr lang="ro-MD" smtClean="0"/>
              <a:t>19.06.2022</a:t>
            </a:fld>
            <a:endParaRPr lang="ro-MD"/>
          </a:p>
        </p:txBody>
      </p:sp>
      <p:sp>
        <p:nvSpPr>
          <p:cNvPr id="5" name="Footer Placeholder 4">
            <a:extLst>
              <a:ext uri="{FF2B5EF4-FFF2-40B4-BE49-F238E27FC236}">
                <a16:creationId xmlns:a16="http://schemas.microsoft.com/office/drawing/2014/main" id="{B25A9747-42DF-818E-4AC5-09AB5634F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MD"/>
          </a:p>
        </p:txBody>
      </p:sp>
      <p:sp>
        <p:nvSpPr>
          <p:cNvPr id="6" name="Slide Number Placeholder 5">
            <a:extLst>
              <a:ext uri="{FF2B5EF4-FFF2-40B4-BE49-F238E27FC236}">
                <a16:creationId xmlns:a16="http://schemas.microsoft.com/office/drawing/2014/main" id="{446D7C30-CE77-05D4-BC77-2DC082CCB1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748E4-D04C-4D25-BC0B-45F094E34FF7}" type="slidenum">
              <a:rPr lang="ro-MD" smtClean="0"/>
              <a:t>‹#›</a:t>
            </a:fld>
            <a:endParaRPr lang="ro-MD"/>
          </a:p>
        </p:txBody>
      </p:sp>
    </p:spTree>
    <p:extLst>
      <p:ext uri="{BB962C8B-B14F-4D97-AF65-F5344CB8AC3E}">
        <p14:creationId xmlns:p14="http://schemas.microsoft.com/office/powerpoint/2010/main" val="3005160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M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3" Type="http://schemas.microsoft.com/office/2007/relationships/hdphoto" Target="../media/hdphoto1.wdp"/><Relationship Id="rId7" Type="http://schemas.openxmlformats.org/officeDocument/2006/relationships/image" Target="../media/image4.png"/><Relationship Id="rId12" Type="http://schemas.openxmlformats.org/officeDocument/2006/relationships/image" Target="../media/image7.png"/><Relationship Id="rId17" Type="http://schemas.microsoft.com/office/2007/relationships/hdphoto" Target="../media/hdphoto7.wdp"/><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4.wdp"/><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6.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8CEE0B-B42D-8BBC-6740-6549D715F2E6}"/>
              </a:ext>
            </a:extLst>
          </p:cNvPr>
          <p:cNvSpPr/>
          <p:nvPr/>
        </p:nvSpPr>
        <p:spPr>
          <a:xfrm>
            <a:off x="0" y="-17930"/>
            <a:ext cx="12192000" cy="6893858"/>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grpSp>
        <p:nvGrpSpPr>
          <p:cNvPr id="4" name="Group 3">
            <a:extLst>
              <a:ext uri="{FF2B5EF4-FFF2-40B4-BE49-F238E27FC236}">
                <a16:creationId xmlns:a16="http://schemas.microsoft.com/office/drawing/2014/main" id="{88EEA671-A1A0-99F5-4C10-C1B40FF9EE2D}"/>
              </a:ext>
            </a:extLst>
          </p:cNvPr>
          <p:cNvGrpSpPr/>
          <p:nvPr/>
        </p:nvGrpSpPr>
        <p:grpSpPr>
          <a:xfrm>
            <a:off x="3074519" y="3010191"/>
            <a:ext cx="6186396" cy="837617"/>
            <a:chOff x="3190140" y="102274"/>
            <a:chExt cx="6186396" cy="837617"/>
          </a:xfrm>
        </p:grpSpPr>
        <p:pic>
          <p:nvPicPr>
            <p:cNvPr id="5" name="Picture 4">
              <a:extLst>
                <a:ext uri="{FF2B5EF4-FFF2-40B4-BE49-F238E27FC236}">
                  <a16:creationId xmlns:a16="http://schemas.microsoft.com/office/drawing/2014/main" id="{D1D1867A-2722-EF82-3B45-93EF1D87D8EA}"/>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6715660" y="165916"/>
              <a:ext cx="2660876" cy="664296"/>
            </a:xfrm>
            <a:prstGeom prst="rect">
              <a:avLst/>
            </a:prstGeom>
          </p:spPr>
        </p:pic>
        <p:pic>
          <p:nvPicPr>
            <p:cNvPr id="6" name="Picture 5">
              <a:extLst>
                <a:ext uri="{FF2B5EF4-FFF2-40B4-BE49-F238E27FC236}">
                  <a16:creationId xmlns:a16="http://schemas.microsoft.com/office/drawing/2014/main" id="{E0A65B67-EC3E-4032-ED9F-DFC5AC4E68B1}"/>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01095" y="102274"/>
              <a:ext cx="791580" cy="791580"/>
            </a:xfrm>
            <a:prstGeom prst="rect">
              <a:avLst/>
            </a:prstGeom>
          </p:spPr>
        </p:pic>
        <p:pic>
          <p:nvPicPr>
            <p:cNvPr id="7" name="Picture 6">
              <a:extLst>
                <a:ext uri="{FF2B5EF4-FFF2-40B4-BE49-F238E27FC236}">
                  <a16:creationId xmlns:a16="http://schemas.microsoft.com/office/drawing/2014/main" id="{B2813491-A976-B3FD-91D3-70B22A861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140" y="102274"/>
              <a:ext cx="2487971" cy="837617"/>
            </a:xfrm>
            <a:prstGeom prst="rect">
              <a:avLst/>
            </a:prstGeom>
          </p:spPr>
        </p:pic>
      </p:grpSp>
    </p:spTree>
    <p:extLst>
      <p:ext uri="{BB962C8B-B14F-4D97-AF65-F5344CB8AC3E}">
        <p14:creationId xmlns:p14="http://schemas.microsoft.com/office/powerpoint/2010/main" val="182402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EF4E-60FE-664C-D760-C584451A397E}"/>
              </a:ext>
            </a:extLst>
          </p:cNvPr>
          <p:cNvSpPr>
            <a:spLocks noGrp="1"/>
          </p:cNvSpPr>
          <p:nvPr>
            <p:ph type="title"/>
          </p:nvPr>
        </p:nvSpPr>
        <p:spPr/>
        <p:txBody>
          <a:bodyPr/>
          <a:lstStyle/>
          <a:p>
            <a:endParaRPr lang="ro-MD"/>
          </a:p>
        </p:txBody>
      </p:sp>
      <p:pic>
        <p:nvPicPr>
          <p:cNvPr id="5" name="Content Placeholder 4">
            <a:extLst>
              <a:ext uri="{FF2B5EF4-FFF2-40B4-BE49-F238E27FC236}">
                <a16:creationId xmlns:a16="http://schemas.microsoft.com/office/drawing/2014/main" id="{D0BA247F-48FC-7A10-CFE3-F420F9EB52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8818" y="906963"/>
            <a:ext cx="2905723" cy="5044074"/>
          </a:xfrm>
        </p:spPr>
      </p:pic>
      <p:pic>
        <p:nvPicPr>
          <p:cNvPr id="7" name="Picture 6">
            <a:extLst>
              <a:ext uri="{FF2B5EF4-FFF2-40B4-BE49-F238E27FC236}">
                <a16:creationId xmlns:a16="http://schemas.microsoft.com/office/drawing/2014/main" id="{D2AEF3E2-8B03-2E4F-970D-37853BAD9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648" y="906963"/>
            <a:ext cx="2905723" cy="5032375"/>
          </a:xfrm>
          <a:prstGeom prst="rect">
            <a:avLst/>
          </a:prstGeom>
        </p:spPr>
      </p:pic>
    </p:spTree>
    <p:extLst>
      <p:ext uri="{BB962C8B-B14F-4D97-AF65-F5344CB8AC3E}">
        <p14:creationId xmlns:p14="http://schemas.microsoft.com/office/powerpoint/2010/main" val="337280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075057"/>
            <a:ext cx="6094638"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Features</a:t>
            </a:r>
            <a:endParaRPr lang="ro-MD" b="1" dirty="0"/>
          </a:p>
        </p:txBody>
      </p:sp>
    </p:spTree>
    <p:extLst>
      <p:ext uri="{BB962C8B-B14F-4D97-AF65-F5344CB8AC3E}">
        <p14:creationId xmlns:p14="http://schemas.microsoft.com/office/powerpoint/2010/main" val="1061230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075057"/>
            <a:ext cx="6094638"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Basic Features</a:t>
            </a:r>
            <a:endParaRPr lang="ro-MD" b="1" dirty="0"/>
          </a:p>
        </p:txBody>
      </p:sp>
    </p:spTree>
    <p:extLst>
      <p:ext uri="{BB962C8B-B14F-4D97-AF65-F5344CB8AC3E}">
        <p14:creationId xmlns:p14="http://schemas.microsoft.com/office/powerpoint/2010/main" val="258071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6751ED-8B3D-0DF1-A993-E95A3B8C7707}"/>
              </a:ext>
            </a:extLst>
          </p:cNvPr>
          <p:cNvSpPr txBox="1"/>
          <p:nvPr/>
        </p:nvSpPr>
        <p:spPr>
          <a:xfrm>
            <a:off x="9144681" y="5634945"/>
            <a:ext cx="6094638" cy="1292662"/>
          </a:xfrm>
          <a:prstGeom prst="rect">
            <a:avLst/>
          </a:prstGeom>
          <a:noFill/>
        </p:spPr>
        <p:txBody>
          <a:bodyPr wrap="square">
            <a:spAutoFit/>
          </a:bodyPr>
          <a:lstStyle/>
          <a:p>
            <a:r>
              <a:rPr lang="en-US" sz="1600" b="1" dirty="0">
                <a:latin typeface="Arial Black" panose="020B0A04020102020204" pitchFamily="34" charset="0"/>
              </a:rPr>
              <a:t>Colors:</a:t>
            </a:r>
          </a:p>
          <a:p>
            <a:r>
              <a:rPr lang="en-US" sz="1600" b="1" dirty="0">
                <a:latin typeface="Arial Black" panose="020B0A04020102020204" pitchFamily="34" charset="0"/>
              </a:rPr>
              <a:t>-#12130F - smoky black</a:t>
            </a:r>
          </a:p>
          <a:p>
            <a:r>
              <a:rPr lang="en-US" sz="1600" b="1" dirty="0">
                <a:latin typeface="Arial Black" panose="020B0A04020102020204" pitchFamily="34" charset="0"/>
              </a:rPr>
              <a:t>-#F1F2F6 - cultured</a:t>
            </a:r>
          </a:p>
          <a:p>
            <a:r>
              <a:rPr lang="en-US" sz="1600" b="1" dirty="0">
                <a:latin typeface="Arial Black" panose="020B0A04020102020204" pitchFamily="34" charset="0"/>
              </a:rPr>
              <a:t>-#FF8600 - Dark Orange</a:t>
            </a:r>
          </a:p>
          <a:p>
            <a:endParaRPr lang="ro-MD" sz="1400" dirty="0"/>
          </a:p>
        </p:txBody>
      </p:sp>
      <p:pic>
        <p:nvPicPr>
          <p:cNvPr id="7" name="Picture 6">
            <a:extLst>
              <a:ext uri="{FF2B5EF4-FFF2-40B4-BE49-F238E27FC236}">
                <a16:creationId xmlns:a16="http://schemas.microsoft.com/office/drawing/2014/main" id="{B9F4D4E0-6A69-71EB-EDEA-98CD7587599F}"/>
              </a:ext>
            </a:extLst>
          </p:cNvPr>
          <p:cNvPicPr>
            <a:picLocks noChangeAspect="1"/>
          </p:cNvPicPr>
          <p:nvPr/>
        </p:nvPicPr>
        <p:blipFill rotWithShape="1">
          <a:blip r:embed="rId2"/>
          <a:srcRect l="79640"/>
          <a:stretch/>
        </p:blipFill>
        <p:spPr>
          <a:xfrm>
            <a:off x="6907877" y="2274454"/>
            <a:ext cx="1161228" cy="1150853"/>
          </a:xfrm>
          <a:prstGeom prst="rect">
            <a:avLst/>
          </a:prstGeom>
        </p:spPr>
      </p:pic>
      <p:pic>
        <p:nvPicPr>
          <p:cNvPr id="8" name="Picture 7">
            <a:extLst>
              <a:ext uri="{FF2B5EF4-FFF2-40B4-BE49-F238E27FC236}">
                <a16:creationId xmlns:a16="http://schemas.microsoft.com/office/drawing/2014/main" id="{D131AEA4-3025-A48D-B875-D52B26C91CEF}"/>
              </a:ext>
            </a:extLst>
          </p:cNvPr>
          <p:cNvPicPr>
            <a:picLocks noChangeAspect="1"/>
          </p:cNvPicPr>
          <p:nvPr/>
        </p:nvPicPr>
        <p:blipFill rotWithShape="1">
          <a:blip r:embed="rId2"/>
          <a:srcRect l="5017" t="321" r="74623" b="-321"/>
          <a:stretch/>
        </p:blipFill>
        <p:spPr>
          <a:xfrm>
            <a:off x="4003529" y="2274453"/>
            <a:ext cx="1161228" cy="1150853"/>
          </a:xfrm>
          <a:prstGeom prst="rect">
            <a:avLst/>
          </a:prstGeom>
        </p:spPr>
      </p:pic>
      <p:pic>
        <p:nvPicPr>
          <p:cNvPr id="9" name="Picture 8">
            <a:extLst>
              <a:ext uri="{FF2B5EF4-FFF2-40B4-BE49-F238E27FC236}">
                <a16:creationId xmlns:a16="http://schemas.microsoft.com/office/drawing/2014/main" id="{5D9D7421-B1FB-7A94-E501-97E01742AD26}"/>
              </a:ext>
            </a:extLst>
          </p:cNvPr>
          <p:cNvPicPr>
            <a:picLocks noChangeAspect="1"/>
          </p:cNvPicPr>
          <p:nvPr/>
        </p:nvPicPr>
        <p:blipFill rotWithShape="1">
          <a:blip r:embed="rId2"/>
          <a:srcRect l="46701" t="1445" r="32939" b="-1445"/>
          <a:stretch/>
        </p:blipFill>
        <p:spPr>
          <a:xfrm>
            <a:off x="5455703" y="2274455"/>
            <a:ext cx="1161228" cy="1150853"/>
          </a:xfrm>
          <a:prstGeom prst="rect">
            <a:avLst/>
          </a:prstGeom>
        </p:spPr>
      </p:pic>
      <p:sp>
        <p:nvSpPr>
          <p:cNvPr id="11" name="TextBox 10">
            <a:extLst>
              <a:ext uri="{FF2B5EF4-FFF2-40B4-BE49-F238E27FC236}">
                <a16:creationId xmlns:a16="http://schemas.microsoft.com/office/drawing/2014/main" id="{F987A165-BAFF-E822-5AA7-10E8C2B72E3E}"/>
              </a:ext>
            </a:extLst>
          </p:cNvPr>
          <p:cNvSpPr txBox="1"/>
          <p:nvPr/>
        </p:nvSpPr>
        <p:spPr>
          <a:xfrm>
            <a:off x="3550025" y="2480547"/>
            <a:ext cx="7951694" cy="369332"/>
          </a:xfrm>
          <a:prstGeom prst="rect">
            <a:avLst/>
          </a:prstGeom>
          <a:noFill/>
        </p:spPr>
        <p:txBody>
          <a:bodyPr wrap="square">
            <a:spAutoFit/>
          </a:bodyPr>
          <a:lstStyle/>
          <a:p>
            <a:r>
              <a:rPr lang="en-US" sz="1800" dirty="0">
                <a:solidFill>
                  <a:schemeClr val="tx1">
                    <a:lumMod val="75000"/>
                    <a:lumOff val="25000"/>
                  </a:schemeClr>
                </a:solidFill>
                <a:latin typeface="Arial" panose="020B0604020202020204" pitchFamily="34" charset="0"/>
                <a:cs typeface="Arial" panose="020B0604020202020204" pitchFamily="34" charset="0"/>
              </a:rPr>
              <a:t>  Minimalistic approach                          Accent color</a:t>
            </a:r>
            <a:endParaRPr lang="ro-MD" dirty="0"/>
          </a:p>
        </p:txBody>
      </p:sp>
      <p:sp>
        <p:nvSpPr>
          <p:cNvPr id="12" name="TextBox 11">
            <a:extLst>
              <a:ext uri="{FF2B5EF4-FFF2-40B4-BE49-F238E27FC236}">
                <a16:creationId xmlns:a16="http://schemas.microsoft.com/office/drawing/2014/main" id="{9A425BC3-2218-43BE-07AC-2622DBE0B816}"/>
              </a:ext>
            </a:extLst>
          </p:cNvPr>
          <p:cNvSpPr txBox="1"/>
          <p:nvPr/>
        </p:nvSpPr>
        <p:spPr>
          <a:xfrm>
            <a:off x="8919882" y="3009807"/>
            <a:ext cx="4168590" cy="923330"/>
          </a:xfrm>
          <a:prstGeom prst="rect">
            <a:avLst/>
          </a:prstGeom>
          <a:noFill/>
        </p:spPr>
        <p:txBody>
          <a:bodyPr wrap="square">
            <a:spAutoFit/>
          </a:bodyPr>
          <a:lstStyle/>
          <a:p>
            <a:r>
              <a:rPr lang="ro-MD" dirty="0">
                <a:solidFill>
                  <a:schemeClr val="tx1">
                    <a:lumMod val="85000"/>
                    <a:lumOff val="15000"/>
                  </a:schemeClr>
                </a:solidFill>
              </a:rPr>
              <a:t>Adventure</a:t>
            </a:r>
            <a:endParaRPr lang="en-US" dirty="0">
              <a:solidFill>
                <a:schemeClr val="tx1">
                  <a:lumMod val="85000"/>
                  <a:lumOff val="15000"/>
                </a:schemeClr>
              </a:solidFill>
            </a:endParaRPr>
          </a:p>
          <a:p>
            <a:r>
              <a:rPr lang="en-US" dirty="0">
                <a:solidFill>
                  <a:schemeClr val="tx1">
                    <a:lumMod val="85000"/>
                    <a:lumOff val="15000"/>
                  </a:schemeClr>
                </a:solidFill>
              </a:rPr>
              <a:t>F</a:t>
            </a:r>
            <a:r>
              <a:rPr lang="ro-MD" dirty="0">
                <a:solidFill>
                  <a:schemeClr val="tx1">
                    <a:lumMod val="85000"/>
                    <a:lumOff val="15000"/>
                  </a:schemeClr>
                </a:solidFill>
              </a:rPr>
              <a:t>un</a:t>
            </a:r>
            <a:endParaRPr lang="en-US" dirty="0">
              <a:solidFill>
                <a:schemeClr val="tx1">
                  <a:lumMod val="85000"/>
                  <a:lumOff val="15000"/>
                </a:schemeClr>
              </a:solidFill>
            </a:endParaRPr>
          </a:p>
          <a:p>
            <a:r>
              <a:rPr lang="en-US" dirty="0">
                <a:solidFill>
                  <a:schemeClr val="tx1">
                    <a:lumMod val="85000"/>
                    <a:lumOff val="15000"/>
                  </a:schemeClr>
                </a:solidFill>
              </a:rPr>
              <a:t>Friendliness </a:t>
            </a:r>
            <a:endParaRPr lang="ro-MD" dirty="0">
              <a:solidFill>
                <a:schemeClr val="tx1">
                  <a:lumMod val="85000"/>
                  <a:lumOff val="15000"/>
                </a:schemeClr>
              </a:solidFill>
            </a:endParaRPr>
          </a:p>
        </p:txBody>
      </p:sp>
      <p:sp>
        <p:nvSpPr>
          <p:cNvPr id="14" name="TextBox 13">
            <a:extLst>
              <a:ext uri="{FF2B5EF4-FFF2-40B4-BE49-F238E27FC236}">
                <a16:creationId xmlns:a16="http://schemas.microsoft.com/office/drawing/2014/main" id="{36D74557-6AA0-4F62-30F3-6785BE3414FA}"/>
              </a:ext>
            </a:extLst>
          </p:cNvPr>
          <p:cNvSpPr txBox="1"/>
          <p:nvPr/>
        </p:nvSpPr>
        <p:spPr>
          <a:xfrm>
            <a:off x="193529" y="5857866"/>
            <a:ext cx="7620000" cy="646331"/>
          </a:xfrm>
          <a:prstGeom prst="rect">
            <a:avLst/>
          </a:prstGeom>
          <a:noFill/>
        </p:spPr>
        <p:txBody>
          <a:bodyPr wrap="square">
            <a:spAutoFit/>
          </a:bodyPr>
          <a:lstStyle/>
          <a:p>
            <a:pPr algn="ctr"/>
            <a:r>
              <a:rPr lang="en-US" sz="1200" dirty="0">
                <a:solidFill>
                  <a:schemeClr val="tx1">
                    <a:lumMod val="85000"/>
                    <a:lumOff val="15000"/>
                  </a:schemeClr>
                </a:solidFill>
                <a:latin typeface="Arial" panose="020B0604020202020204" pitchFamily="34" charset="0"/>
                <a:cs typeface="Arial" panose="020B0604020202020204" pitchFamily="34" charset="0"/>
              </a:rPr>
              <a:t>It is a beneficial color for apps that target interaction and can stimulate social communication. Orange is friendlier, approachable and less aggressive than red. And does make the impression of promoting point of sale purchases as yellow.</a:t>
            </a:r>
            <a:endParaRPr lang="ro-MD" sz="12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712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500"/>
                            </p:stCondLst>
                            <p:childTnLst>
                              <p:par>
                                <p:cTn id="12" presetID="42" presetClass="path" presetSubtype="0" accel="50000" decel="50000" fill="hold" nodeType="afterEffect">
                                  <p:stCondLst>
                                    <p:cond delay="500"/>
                                  </p:stCondLst>
                                  <p:childTnLst>
                                    <p:animMotion origin="layout" path="M -2.70833E-6 7.40741E-7 L 0.05808 0.09421 " pathEditMode="relative" rAng="0" ptsTypes="AA">
                                      <p:cBhvr>
                                        <p:cTn id="13" dur="2000" fill="hold"/>
                                        <p:tgtEl>
                                          <p:spTgt spid="7"/>
                                        </p:tgtEl>
                                        <p:attrNameLst>
                                          <p:attrName>ppt_x</p:attrName>
                                          <p:attrName>ppt_y</p:attrName>
                                        </p:attrNameLst>
                                      </p:cBhvr>
                                      <p:rCtr x="2904" y="4699"/>
                                    </p:animMotion>
                                  </p:childTnLst>
                                </p:cTn>
                              </p:par>
                              <p:par>
                                <p:cTn id="14" presetID="42" presetClass="path" presetSubtype="0" accel="50000" decel="50000" fill="hold" nodeType="withEffect">
                                  <p:stCondLst>
                                    <p:cond delay="500"/>
                                  </p:stCondLst>
                                  <p:childTnLst>
                                    <p:animMotion origin="layout" path="M -1.45833E-6 7.40741E-7 L -0.02969 0.09421 " pathEditMode="relative" rAng="0" ptsTypes="AA">
                                      <p:cBhvr>
                                        <p:cTn id="15" dur="2000" fill="hold"/>
                                        <p:tgtEl>
                                          <p:spTgt spid="8"/>
                                        </p:tgtEl>
                                        <p:attrNameLst>
                                          <p:attrName>ppt_x</p:attrName>
                                          <p:attrName>ppt_y</p:attrName>
                                        </p:attrNameLst>
                                      </p:cBhvr>
                                      <p:rCtr x="-1484" y="4699"/>
                                    </p:animMotion>
                                  </p:childTnLst>
                                </p:cTn>
                              </p:par>
                              <p:par>
                                <p:cTn id="16" presetID="42" presetClass="path" presetSubtype="0" accel="50000" decel="50000" fill="hold" nodeType="withEffect">
                                  <p:stCondLst>
                                    <p:cond delay="500"/>
                                  </p:stCondLst>
                                  <p:childTnLst>
                                    <p:animMotion origin="layout" path="M -2.08333E-6 7.40741E-7 L -0.03424 0.09421 " pathEditMode="relative" rAng="0" ptsTypes="AA">
                                      <p:cBhvr>
                                        <p:cTn id="17" dur="2000" fill="hold"/>
                                        <p:tgtEl>
                                          <p:spTgt spid="9"/>
                                        </p:tgtEl>
                                        <p:attrNameLst>
                                          <p:attrName>ppt_x</p:attrName>
                                          <p:attrName>ppt_y</p:attrName>
                                        </p:attrNameLst>
                                      </p:cBhvr>
                                      <p:rCtr x="-1719" y="4699"/>
                                    </p:animMotion>
                                  </p:childTnLst>
                                </p:cTn>
                              </p:par>
                            </p:childTnLst>
                          </p:cTn>
                        </p:par>
                        <p:par>
                          <p:cTn id="18" fill="hold">
                            <p:stCondLst>
                              <p:cond delay="3000"/>
                            </p:stCondLst>
                            <p:childTnLst>
                              <p:par>
                                <p:cTn id="19" presetID="10" presetClass="entr" presetSubtype="0" fill="hold" grpId="0" nodeType="after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4000"/>
                            </p:stCondLst>
                            <p:childTnLst>
                              <p:par>
                                <p:cTn id="23" presetID="10" presetClass="entr" presetSubtype="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pPr marL="457200" indent="-457200">
              <a:buFontTx/>
              <a:buChar char="-"/>
            </a:pPr>
            <a:r>
              <a:rPr lang="en-US" sz="2800" dirty="0">
                <a:solidFill>
                  <a:schemeClr val="tx1">
                    <a:lumMod val="75000"/>
                    <a:lumOff val="25000"/>
                  </a:schemeClr>
                </a:solidFill>
                <a:latin typeface="Arial" panose="020B0604020202020204" pitchFamily="34" charset="0"/>
                <a:cs typeface="Arial" panose="020B0604020202020204" pitchFamily="34" charset="0"/>
              </a:rPr>
              <a:t>Private Messaging system</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EE6CC21-B2F2-6DA6-3E34-229AD657F0BE}"/>
              </a:ext>
            </a:extLst>
          </p:cNvPr>
          <p:cNvPicPr>
            <a:picLocks noChangeAspect="1"/>
          </p:cNvPicPr>
          <p:nvPr/>
        </p:nvPicPr>
        <p:blipFill>
          <a:blip r:embed="rId2"/>
          <a:stretch>
            <a:fillRect/>
          </a:stretch>
        </p:blipFill>
        <p:spPr>
          <a:xfrm>
            <a:off x="4907177" y="1144617"/>
            <a:ext cx="2377646" cy="5401524"/>
          </a:xfrm>
          <a:prstGeom prst="rect">
            <a:avLst/>
          </a:prstGeom>
        </p:spPr>
      </p:pic>
    </p:spTree>
    <p:extLst>
      <p:ext uri="{BB962C8B-B14F-4D97-AF65-F5344CB8AC3E}">
        <p14:creationId xmlns:p14="http://schemas.microsoft.com/office/powerpoint/2010/main" val="133585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Profile Customization</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85686C1-0975-0BF2-E209-A45F1B1BB680}"/>
              </a:ext>
            </a:extLst>
          </p:cNvPr>
          <p:cNvPicPr>
            <a:picLocks noChangeAspect="1"/>
          </p:cNvPicPr>
          <p:nvPr/>
        </p:nvPicPr>
        <p:blipFill>
          <a:blip r:embed="rId2"/>
          <a:stretch>
            <a:fillRect/>
          </a:stretch>
        </p:blipFill>
        <p:spPr>
          <a:xfrm>
            <a:off x="5105612" y="1369730"/>
            <a:ext cx="2177998" cy="4672157"/>
          </a:xfrm>
          <a:prstGeom prst="rect">
            <a:avLst/>
          </a:prstGeom>
        </p:spPr>
      </p:pic>
    </p:spTree>
    <p:extLst>
      <p:ext uri="{BB962C8B-B14F-4D97-AF65-F5344CB8AC3E}">
        <p14:creationId xmlns:p14="http://schemas.microsoft.com/office/powerpoint/2010/main" val="207594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A forum</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7C34197A-0CFE-926A-DABB-8D9F25A57C79}"/>
              </a:ext>
            </a:extLst>
          </p:cNvPr>
          <p:cNvPicPr>
            <a:picLocks noChangeAspect="1"/>
          </p:cNvPicPr>
          <p:nvPr/>
        </p:nvPicPr>
        <p:blipFill>
          <a:blip r:embed="rId2"/>
          <a:stretch>
            <a:fillRect/>
          </a:stretch>
        </p:blipFill>
        <p:spPr>
          <a:xfrm>
            <a:off x="5126104" y="1370755"/>
            <a:ext cx="2137013" cy="4546131"/>
          </a:xfrm>
          <a:prstGeom prst="rect">
            <a:avLst/>
          </a:prstGeom>
        </p:spPr>
      </p:pic>
    </p:spTree>
    <p:extLst>
      <p:ext uri="{BB962C8B-B14F-4D97-AF65-F5344CB8AC3E}">
        <p14:creationId xmlns:p14="http://schemas.microsoft.com/office/powerpoint/2010/main" val="319914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Swipes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DAEFD918-A67F-E499-3EB6-D18D92D58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079" y="959303"/>
            <a:ext cx="2789842" cy="493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514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Area Location sharing and search</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A8DAE582-24EA-F1A6-1B3D-744C8CAAFC3A}"/>
              </a:ext>
            </a:extLst>
          </p:cNvPr>
          <p:cNvPicPr>
            <a:picLocks noChangeAspect="1"/>
          </p:cNvPicPr>
          <p:nvPr/>
        </p:nvPicPr>
        <p:blipFill>
          <a:blip r:embed="rId2"/>
          <a:stretch>
            <a:fillRect/>
          </a:stretch>
        </p:blipFill>
        <p:spPr>
          <a:xfrm>
            <a:off x="4909000" y="1274749"/>
            <a:ext cx="2374000" cy="4725883"/>
          </a:xfrm>
          <a:prstGeom prst="rect">
            <a:avLst/>
          </a:prstGeom>
        </p:spPr>
      </p:pic>
    </p:spTree>
    <p:extLst>
      <p:ext uri="{BB962C8B-B14F-4D97-AF65-F5344CB8AC3E}">
        <p14:creationId xmlns:p14="http://schemas.microsoft.com/office/powerpoint/2010/main" val="1750686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1860176" y="3075057"/>
            <a:ext cx="8471647"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Additional Functional Features</a:t>
            </a:r>
            <a:endParaRPr lang="ro-MD" b="1" dirty="0"/>
          </a:p>
        </p:txBody>
      </p:sp>
    </p:spTree>
    <p:extLst>
      <p:ext uri="{BB962C8B-B14F-4D97-AF65-F5344CB8AC3E}">
        <p14:creationId xmlns:p14="http://schemas.microsoft.com/office/powerpoint/2010/main" val="2734289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2" y="0"/>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sp>
        <p:nvSpPr>
          <p:cNvPr id="9" name="Title 1">
            <a:extLst>
              <a:ext uri="{FF2B5EF4-FFF2-40B4-BE49-F238E27FC236}">
                <a16:creationId xmlns:a16="http://schemas.microsoft.com/office/drawing/2014/main" id="{63403794-8220-142F-03CA-DC22584CC5FF}"/>
              </a:ext>
            </a:extLst>
          </p:cNvPr>
          <p:cNvSpPr txBox="1">
            <a:spLocks/>
          </p:cNvSpPr>
          <p:nvPr/>
        </p:nvSpPr>
        <p:spPr>
          <a:xfrm>
            <a:off x="1524000" y="496888"/>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Arial Black" panose="020B0A04020102020204" pitchFamily="34" charset="0"/>
              </a:rPr>
              <a:t>Our team:</a:t>
            </a:r>
            <a:endParaRPr lang="ro-MD" sz="2800" dirty="0">
              <a:solidFill>
                <a:schemeClr val="bg1"/>
              </a:solidFill>
              <a:latin typeface="Arial Black" panose="020B0A04020102020204" pitchFamily="34" charset="0"/>
            </a:endParaRPr>
          </a:p>
        </p:txBody>
      </p:sp>
      <p:sp>
        <p:nvSpPr>
          <p:cNvPr id="11" name="Title 1">
            <a:extLst>
              <a:ext uri="{FF2B5EF4-FFF2-40B4-BE49-F238E27FC236}">
                <a16:creationId xmlns:a16="http://schemas.microsoft.com/office/drawing/2014/main" id="{C0A05C28-023C-E598-12ED-354EB1F33C6B}"/>
              </a:ext>
            </a:extLst>
          </p:cNvPr>
          <p:cNvSpPr txBox="1">
            <a:spLocks/>
          </p:cNvSpPr>
          <p:nvPr/>
        </p:nvSpPr>
        <p:spPr>
          <a:xfrm>
            <a:off x="2" y="1451429"/>
            <a:ext cx="12191998"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err="1">
                <a:solidFill>
                  <a:schemeClr val="bg1"/>
                </a:solidFill>
                <a:latin typeface="Arial" panose="020B0604020202020204" pitchFamily="34" charset="0"/>
                <a:cs typeface="Arial" panose="020B0604020202020204" pitchFamily="34" charset="0"/>
              </a:rPr>
              <a:t>Tataru</a:t>
            </a:r>
            <a:r>
              <a:rPr lang="en-US" sz="2000" dirty="0">
                <a:solidFill>
                  <a:schemeClr val="bg1"/>
                </a:solidFill>
                <a:latin typeface="Arial" panose="020B0604020202020204" pitchFamily="34" charset="0"/>
                <a:cs typeface="Arial" panose="020B0604020202020204" pitchFamily="34" charset="0"/>
              </a:rPr>
              <a:t> Dan  |  </a:t>
            </a:r>
            <a:r>
              <a:rPr lang="en-US" sz="2000" dirty="0" err="1">
                <a:solidFill>
                  <a:schemeClr val="bg1"/>
                </a:solidFill>
                <a:latin typeface="Arial" panose="020B0604020202020204" pitchFamily="34" charset="0"/>
                <a:cs typeface="Arial" panose="020B0604020202020204" pitchFamily="34" charset="0"/>
              </a:rPr>
              <a:t>Andranovici</a:t>
            </a:r>
            <a:r>
              <a:rPr lang="en-US" sz="2000" dirty="0">
                <a:solidFill>
                  <a:schemeClr val="bg1"/>
                </a:solidFill>
                <a:latin typeface="Arial" panose="020B0604020202020204" pitchFamily="34" charset="0"/>
                <a:cs typeface="Arial" panose="020B0604020202020204" pitchFamily="34" charset="0"/>
              </a:rPr>
              <a:t> Dumitru  |  Nani Victor  |  Brinza Cristian  |  </a:t>
            </a:r>
            <a:r>
              <a:rPr lang="en-US" sz="2000" dirty="0" err="1">
                <a:solidFill>
                  <a:schemeClr val="bg1"/>
                </a:solidFill>
                <a:latin typeface="Arial" panose="020B0604020202020204" pitchFamily="34" charset="0"/>
                <a:cs typeface="Arial" panose="020B0604020202020204" pitchFamily="34" charset="0"/>
              </a:rPr>
              <a:t>Otgon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Dorin</a:t>
            </a:r>
            <a:endParaRPr lang="ro-MD"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9730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228945"/>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Not showing activity status</a:t>
            </a:r>
          </a:p>
        </p:txBody>
      </p:sp>
      <p:sp>
        <p:nvSpPr>
          <p:cNvPr id="3" name="TextBox 2">
            <a:extLst>
              <a:ext uri="{FF2B5EF4-FFF2-40B4-BE49-F238E27FC236}">
                <a16:creationId xmlns:a16="http://schemas.microsoft.com/office/drawing/2014/main" id="{31FF4BB6-FDE7-6499-602B-5CC4627586FB}"/>
              </a:ext>
            </a:extLst>
          </p:cNvPr>
          <p:cNvSpPr txBox="1"/>
          <p:nvPr/>
        </p:nvSpPr>
        <p:spPr>
          <a:xfrm>
            <a:off x="3048681" y="3470432"/>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Searching specific profile</a:t>
            </a:r>
          </a:p>
        </p:txBody>
      </p:sp>
      <p:sp>
        <p:nvSpPr>
          <p:cNvPr id="4" name="TextBox 3">
            <a:extLst>
              <a:ext uri="{FF2B5EF4-FFF2-40B4-BE49-F238E27FC236}">
                <a16:creationId xmlns:a16="http://schemas.microsoft.com/office/drawing/2014/main" id="{93EFA628-FB11-E3EC-852D-A3344C6EF58E}"/>
              </a:ext>
            </a:extLst>
          </p:cNvPr>
          <p:cNvSpPr txBox="1"/>
          <p:nvPr/>
        </p:nvSpPr>
        <p:spPr>
          <a:xfrm>
            <a:off x="3048681" y="3710579"/>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Costume event creating</a:t>
            </a:r>
          </a:p>
        </p:txBody>
      </p:sp>
      <p:sp>
        <p:nvSpPr>
          <p:cNvPr id="5" name="TextBox 4">
            <a:extLst>
              <a:ext uri="{FF2B5EF4-FFF2-40B4-BE49-F238E27FC236}">
                <a16:creationId xmlns:a16="http://schemas.microsoft.com/office/drawing/2014/main" id="{0970CF8B-24C4-B51F-BC4A-2A0C4459C165}"/>
              </a:ext>
            </a:extLst>
          </p:cNvPr>
          <p:cNvSpPr txBox="1"/>
          <p:nvPr/>
        </p:nvSpPr>
        <p:spPr>
          <a:xfrm>
            <a:off x="3048681" y="3910634"/>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A “MY PLANS” to do list</a:t>
            </a:r>
          </a:p>
        </p:txBody>
      </p:sp>
    </p:spTree>
    <p:extLst>
      <p:ext uri="{BB962C8B-B14F-4D97-AF65-F5344CB8AC3E}">
        <p14:creationId xmlns:p14="http://schemas.microsoft.com/office/powerpoint/2010/main" val="108940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0 0 L 0 -0.02917 " pathEditMode="relative" rAng="0" ptsTypes="AA">
                                      <p:cBhvr>
                                        <p:cTn id="11" dur="1300" fill="hold"/>
                                        <p:tgtEl>
                                          <p:spTgt spid="8"/>
                                        </p:tgtEl>
                                        <p:attrNameLst>
                                          <p:attrName>ppt_x</p:attrName>
                                          <p:attrName>ppt_y</p:attrName>
                                        </p:attrNameLst>
                                      </p:cBhvr>
                                      <p:rCtr x="0" y="-1458"/>
                                    </p:animMotion>
                                  </p:childTnLst>
                                </p:cTn>
                              </p:par>
                            </p:childTnLst>
                          </p:cTn>
                        </p:par>
                        <p:par>
                          <p:cTn id="12" fill="hold">
                            <p:stCondLst>
                              <p:cond delay="13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0 -0.02917 L 0 -0.07847 " pathEditMode="relative" rAng="0" ptsTypes="AA">
                                      <p:cBhvr>
                                        <p:cTn id="19" dur="2000" fill="hold"/>
                                        <p:tgtEl>
                                          <p:spTgt spid="8"/>
                                        </p:tgtEl>
                                        <p:attrNameLst>
                                          <p:attrName>ppt_x</p:attrName>
                                          <p:attrName>ppt_y</p:attrName>
                                        </p:attrNameLst>
                                      </p:cBhvr>
                                      <p:rCtr x="0" y="-2292"/>
                                    </p:animMotion>
                                  </p:childTnLst>
                                </p:cTn>
                              </p:par>
                              <p:par>
                                <p:cTn id="20" presetID="42" presetClass="path" presetSubtype="0" accel="50000" decel="50000" fill="hold" grpId="1" nodeType="withEffect">
                                  <p:stCondLst>
                                    <p:cond delay="0"/>
                                  </p:stCondLst>
                                  <p:childTnLst>
                                    <p:animMotion origin="layout" path="M 0 4.81481E-6 L 0 -0.03519 " pathEditMode="relative" rAng="0" ptsTypes="AA">
                                      <p:cBhvr>
                                        <p:cTn id="21" dur="2000" fill="hold"/>
                                        <p:tgtEl>
                                          <p:spTgt spid="3"/>
                                        </p:tgtEl>
                                        <p:attrNameLst>
                                          <p:attrName>ppt_x</p:attrName>
                                          <p:attrName>ppt_y</p:attrName>
                                        </p:attrNameLst>
                                      </p:cBhvr>
                                      <p:rCtr x="0" y="-1759"/>
                                    </p:animMotion>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3" nodeType="clickEffect">
                                  <p:stCondLst>
                                    <p:cond delay="0"/>
                                  </p:stCondLst>
                                  <p:childTnLst>
                                    <p:animMotion origin="layout" path="M 0 -0.07847 L 0 -0.09792 " pathEditMode="relative" rAng="0" ptsTypes="AA">
                                      <p:cBhvr>
                                        <p:cTn id="29" dur="2000" fill="hold"/>
                                        <p:tgtEl>
                                          <p:spTgt spid="8"/>
                                        </p:tgtEl>
                                        <p:attrNameLst>
                                          <p:attrName>ppt_x</p:attrName>
                                          <p:attrName>ppt_y</p:attrName>
                                        </p:attrNameLst>
                                      </p:cBhvr>
                                      <p:rCtr x="0" y="-972"/>
                                    </p:animMotion>
                                  </p:childTnLst>
                                </p:cTn>
                              </p:par>
                              <p:par>
                                <p:cTn id="30" presetID="42" presetClass="path" presetSubtype="0" accel="50000" decel="50000" fill="hold" grpId="2" nodeType="withEffect">
                                  <p:stCondLst>
                                    <p:cond delay="0"/>
                                  </p:stCondLst>
                                  <p:childTnLst>
                                    <p:animMotion origin="layout" path="M 0 -0.03519 L 0 -0.06436 " pathEditMode="relative" rAng="0" ptsTypes="AA">
                                      <p:cBhvr>
                                        <p:cTn id="31" dur="2000" fill="hold"/>
                                        <p:tgtEl>
                                          <p:spTgt spid="3"/>
                                        </p:tgtEl>
                                        <p:attrNameLst>
                                          <p:attrName>ppt_x</p:attrName>
                                          <p:attrName>ppt_y</p:attrName>
                                        </p:attrNameLst>
                                      </p:cBhvr>
                                      <p:rCtr x="0" y="-1458"/>
                                    </p:animMotion>
                                  </p:childTnLst>
                                </p:cTn>
                              </p:par>
                              <p:par>
                                <p:cTn id="32" presetID="42" presetClass="path" presetSubtype="0" accel="50000" decel="50000" fill="hold" grpId="1" nodeType="withEffect">
                                  <p:stCondLst>
                                    <p:cond delay="0"/>
                                  </p:stCondLst>
                                  <p:childTnLst>
                                    <p:animMotion origin="layout" path="M 0 1.11111E-6 L 0 -0.03495 " pathEditMode="relative" rAng="0" ptsTypes="AA">
                                      <p:cBhvr>
                                        <p:cTn id="33" dur="2000" fill="hold"/>
                                        <p:tgtEl>
                                          <p:spTgt spid="4"/>
                                        </p:tgtEl>
                                        <p:attrNameLst>
                                          <p:attrName>ppt_x</p:attrName>
                                          <p:attrName>ppt_y</p:attrName>
                                        </p:attrNameLst>
                                      </p:cBhvr>
                                      <p:rCtr x="0" y="-1759"/>
                                    </p:animMotion>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3" grpId="0"/>
      <p:bldP spid="3" grpId="1"/>
      <p:bldP spid="3" grpId="2"/>
      <p:bldP spid="4" grpId="0"/>
      <p:bldP spid="4" grpId="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3048681" y="3075057"/>
            <a:ext cx="6094638"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Killer Features</a:t>
            </a:r>
            <a:endParaRPr lang="ro-MD" b="1" dirty="0"/>
          </a:p>
        </p:txBody>
      </p:sp>
    </p:spTree>
    <p:extLst>
      <p:ext uri="{BB962C8B-B14F-4D97-AF65-F5344CB8AC3E}">
        <p14:creationId xmlns:p14="http://schemas.microsoft.com/office/powerpoint/2010/main" val="470269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Tabs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B01D853-B0F1-C60F-D431-965152D27F3E}"/>
              </a:ext>
            </a:extLst>
          </p:cNvPr>
          <p:cNvPicPr>
            <a:picLocks noChangeAspect="1"/>
          </p:cNvPicPr>
          <p:nvPr/>
        </p:nvPicPr>
        <p:blipFill>
          <a:blip r:embed="rId2"/>
          <a:stretch>
            <a:fillRect/>
          </a:stretch>
        </p:blipFill>
        <p:spPr>
          <a:xfrm>
            <a:off x="2074364" y="1187450"/>
            <a:ext cx="2145856" cy="4483100"/>
          </a:xfrm>
          <a:prstGeom prst="rect">
            <a:avLst/>
          </a:prstGeom>
        </p:spPr>
      </p:pic>
      <p:pic>
        <p:nvPicPr>
          <p:cNvPr id="5" name="Picture 4">
            <a:extLst>
              <a:ext uri="{FF2B5EF4-FFF2-40B4-BE49-F238E27FC236}">
                <a16:creationId xmlns:a16="http://schemas.microsoft.com/office/drawing/2014/main" id="{4C806009-2DA1-1978-EF9E-F99BEBA72A4B}"/>
              </a:ext>
            </a:extLst>
          </p:cNvPr>
          <p:cNvPicPr>
            <a:picLocks noChangeAspect="1"/>
          </p:cNvPicPr>
          <p:nvPr/>
        </p:nvPicPr>
        <p:blipFill>
          <a:blip r:embed="rId3"/>
          <a:stretch>
            <a:fillRect/>
          </a:stretch>
        </p:blipFill>
        <p:spPr>
          <a:xfrm>
            <a:off x="5395536" y="508895"/>
            <a:ext cx="5247063" cy="5840210"/>
          </a:xfrm>
          <a:prstGeom prst="rect">
            <a:avLst/>
          </a:prstGeom>
        </p:spPr>
      </p:pic>
    </p:spTree>
    <p:extLst>
      <p:ext uri="{BB962C8B-B14F-4D97-AF65-F5344CB8AC3E}">
        <p14:creationId xmlns:p14="http://schemas.microsoft.com/office/powerpoint/2010/main" val="1168823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99973" y="125668"/>
            <a:ext cx="6094638" cy="523220"/>
          </a:xfrm>
          <a:prstGeom prst="rect">
            <a:avLst/>
          </a:prstGeom>
          <a:noFill/>
        </p:spPr>
        <p:txBody>
          <a:bodyPr wrap="squar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 Suggestions</a:t>
            </a: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6F70CC4-4F32-D964-CB3D-B8E141816C9E}"/>
              </a:ext>
            </a:extLst>
          </p:cNvPr>
          <p:cNvPicPr>
            <a:picLocks noChangeAspect="1"/>
          </p:cNvPicPr>
          <p:nvPr/>
        </p:nvPicPr>
        <p:blipFill rotWithShape="1">
          <a:blip r:embed="rId2"/>
          <a:srcRect r="158"/>
          <a:stretch/>
        </p:blipFill>
        <p:spPr>
          <a:xfrm>
            <a:off x="2918192" y="1241951"/>
            <a:ext cx="6552837" cy="4661411"/>
          </a:xfrm>
          <a:prstGeom prst="rect">
            <a:avLst/>
          </a:prstGeom>
        </p:spPr>
      </p:pic>
    </p:spTree>
    <p:extLst>
      <p:ext uri="{BB962C8B-B14F-4D97-AF65-F5344CB8AC3E}">
        <p14:creationId xmlns:p14="http://schemas.microsoft.com/office/powerpoint/2010/main" val="429599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1765640" y="3075057"/>
            <a:ext cx="8660719"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Additional Killer Features</a:t>
            </a:r>
            <a:endParaRPr lang="ro-MD" b="1" dirty="0"/>
          </a:p>
        </p:txBody>
      </p:sp>
    </p:spTree>
    <p:extLst>
      <p:ext uri="{BB962C8B-B14F-4D97-AF65-F5344CB8AC3E}">
        <p14:creationId xmlns:p14="http://schemas.microsoft.com/office/powerpoint/2010/main" val="3499395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5AC70-59A4-E0A6-DF92-A34CF8A50861}"/>
              </a:ext>
            </a:extLst>
          </p:cNvPr>
          <p:cNvSpPr txBox="1"/>
          <p:nvPr/>
        </p:nvSpPr>
        <p:spPr>
          <a:xfrm>
            <a:off x="3257403" y="2982843"/>
            <a:ext cx="6094638" cy="707886"/>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A “Event possible plans” roadmap</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F8DCE135-8887-BED6-B42A-3E648A22B1BF}"/>
              </a:ext>
            </a:extLst>
          </p:cNvPr>
          <p:cNvSpPr txBox="1"/>
          <p:nvPr/>
        </p:nvSpPr>
        <p:spPr>
          <a:xfrm>
            <a:off x="3257403" y="3336786"/>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Group Chat</a:t>
            </a:r>
          </a:p>
        </p:txBody>
      </p:sp>
      <p:sp>
        <p:nvSpPr>
          <p:cNvPr id="7" name="TextBox 6">
            <a:extLst>
              <a:ext uri="{FF2B5EF4-FFF2-40B4-BE49-F238E27FC236}">
                <a16:creationId xmlns:a16="http://schemas.microsoft.com/office/drawing/2014/main" id="{372E1DDE-F955-B579-FA51-A79B376CCB52}"/>
              </a:ext>
            </a:extLst>
          </p:cNvPr>
          <p:cNvSpPr txBox="1"/>
          <p:nvPr/>
        </p:nvSpPr>
        <p:spPr>
          <a:xfrm>
            <a:off x="3257403" y="3690729"/>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Ticket links/reservation</a:t>
            </a:r>
          </a:p>
        </p:txBody>
      </p:sp>
    </p:spTree>
    <p:extLst>
      <p:ext uri="{BB962C8B-B14F-4D97-AF65-F5344CB8AC3E}">
        <p14:creationId xmlns:p14="http://schemas.microsoft.com/office/powerpoint/2010/main" val="139925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A709F9-F440-5F25-6A46-BDE85A88EE7F}"/>
              </a:ext>
            </a:extLst>
          </p:cNvPr>
          <p:cNvSpPr txBox="1"/>
          <p:nvPr/>
        </p:nvSpPr>
        <p:spPr>
          <a:xfrm>
            <a:off x="1765640" y="3075057"/>
            <a:ext cx="8660719" cy="707886"/>
          </a:xfrm>
          <a:prstGeom prst="rect">
            <a:avLst/>
          </a:prstGeom>
          <a:noFill/>
        </p:spPr>
        <p:txBody>
          <a:bodyPr wrap="square">
            <a:spAutoFit/>
          </a:bodyPr>
          <a:lstStyle/>
          <a:p>
            <a:pPr algn="ctr"/>
            <a:r>
              <a:rPr lang="en-US" sz="4000" b="1" dirty="0">
                <a:solidFill>
                  <a:schemeClr val="tx1">
                    <a:lumMod val="75000"/>
                    <a:lumOff val="25000"/>
                  </a:schemeClr>
                </a:solidFill>
                <a:latin typeface="Arial" panose="020B0604020202020204" pitchFamily="34" charset="0"/>
                <a:cs typeface="Arial" panose="020B0604020202020204" pitchFamily="34" charset="0"/>
              </a:rPr>
              <a:t>Features we want to add </a:t>
            </a:r>
            <a:endParaRPr lang="ro-MD" b="1" dirty="0"/>
          </a:p>
        </p:txBody>
      </p:sp>
    </p:spTree>
    <p:extLst>
      <p:ext uri="{BB962C8B-B14F-4D97-AF65-F5344CB8AC3E}">
        <p14:creationId xmlns:p14="http://schemas.microsoft.com/office/powerpoint/2010/main" val="4278558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5AC70-59A4-E0A6-DF92-A34CF8A50861}"/>
              </a:ext>
            </a:extLst>
          </p:cNvPr>
          <p:cNvSpPr txBox="1"/>
          <p:nvPr/>
        </p:nvSpPr>
        <p:spPr>
          <a:xfrm>
            <a:off x="3247464" y="3075057"/>
            <a:ext cx="6094638" cy="707886"/>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Profile statistics </a:t>
            </a:r>
          </a:p>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F8DCE135-8887-BED6-B42A-3E648A22B1BF}"/>
              </a:ext>
            </a:extLst>
          </p:cNvPr>
          <p:cNvSpPr txBox="1"/>
          <p:nvPr/>
        </p:nvSpPr>
        <p:spPr>
          <a:xfrm>
            <a:off x="3247464" y="3429000"/>
            <a:ext cx="6094638" cy="400110"/>
          </a:xfrm>
          <a:prstGeom prst="rect">
            <a:avLst/>
          </a:prstGeom>
          <a:noFill/>
        </p:spPr>
        <p:txBody>
          <a:bodyPr wrap="square">
            <a:spAutoFit/>
          </a:bodyPr>
          <a:lstStyle/>
          <a:p>
            <a:pPr algn="ctr"/>
            <a:r>
              <a:rPr lang="en-US" sz="2000" b="1" dirty="0">
                <a:solidFill>
                  <a:schemeClr val="tx1">
                    <a:lumMod val="75000"/>
                    <a:lumOff val="25000"/>
                  </a:schemeClr>
                </a:solidFill>
                <a:latin typeface="Arial" panose="020B0604020202020204" pitchFamily="34" charset="0"/>
                <a:cs typeface="Arial" panose="020B0604020202020204" pitchFamily="34" charset="0"/>
              </a:rPr>
              <a:t>Best Matches Suggestions</a:t>
            </a:r>
          </a:p>
        </p:txBody>
      </p:sp>
    </p:spTree>
    <p:extLst>
      <p:ext uri="{BB962C8B-B14F-4D97-AF65-F5344CB8AC3E}">
        <p14:creationId xmlns:p14="http://schemas.microsoft.com/office/powerpoint/2010/main" val="42853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0" y="0"/>
            <a:ext cx="12192001" cy="6858001"/>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sp>
        <p:nvSpPr>
          <p:cNvPr id="9" name="Title 1">
            <a:extLst>
              <a:ext uri="{FF2B5EF4-FFF2-40B4-BE49-F238E27FC236}">
                <a16:creationId xmlns:a16="http://schemas.microsoft.com/office/drawing/2014/main" id="{63403794-8220-142F-03CA-DC22584CC5FF}"/>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Arial Black" panose="020B0A04020102020204" pitchFamily="34" charset="0"/>
              </a:rPr>
              <a:t>Thank you for attention </a:t>
            </a:r>
            <a:endParaRPr lang="ro-MD"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23455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pic>
        <p:nvPicPr>
          <p:cNvPr id="7" name="Content Placeholder 6">
            <a:extLst>
              <a:ext uri="{FF2B5EF4-FFF2-40B4-BE49-F238E27FC236}">
                <a16:creationId xmlns:a16="http://schemas.microsoft.com/office/drawing/2014/main" id="{E7EB2292-8EDE-867C-4394-344EE290D2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
        <p:nvSpPr>
          <p:cNvPr id="4" name="Rectangle 3">
            <a:extLst>
              <a:ext uri="{FF2B5EF4-FFF2-40B4-BE49-F238E27FC236}">
                <a16:creationId xmlns:a16="http://schemas.microsoft.com/office/drawing/2014/main" id="{A0842D48-3025-5CF2-97FE-080BA9399920}"/>
              </a:ext>
            </a:extLst>
          </p:cNvPr>
          <p:cNvSpPr/>
          <p:nvPr/>
        </p:nvSpPr>
        <p:spPr>
          <a:xfrm>
            <a:off x="0" y="0"/>
            <a:ext cx="12192001" cy="6858001"/>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pic>
        <p:nvPicPr>
          <p:cNvPr id="10" name="Picture 9">
            <a:extLst>
              <a:ext uri="{FF2B5EF4-FFF2-40B4-BE49-F238E27FC236}">
                <a16:creationId xmlns:a16="http://schemas.microsoft.com/office/drawing/2014/main" id="{CA20C987-DBE9-6D62-9381-2E0FEF63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900" y="1612900"/>
            <a:ext cx="3632200" cy="3632200"/>
          </a:xfrm>
          <a:prstGeom prst="rect">
            <a:avLst/>
          </a:prstGeom>
        </p:spPr>
      </p:pic>
    </p:spTree>
    <p:extLst>
      <p:ext uri="{BB962C8B-B14F-4D97-AF65-F5344CB8AC3E}">
        <p14:creationId xmlns:p14="http://schemas.microsoft.com/office/powerpoint/2010/main" val="391145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sp>
        <p:nvSpPr>
          <p:cNvPr id="9" name="Title 1">
            <a:extLst>
              <a:ext uri="{FF2B5EF4-FFF2-40B4-BE49-F238E27FC236}">
                <a16:creationId xmlns:a16="http://schemas.microsoft.com/office/drawing/2014/main" id="{63403794-8220-142F-03CA-DC22584CC5FF}"/>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bg1"/>
                </a:solidFill>
                <a:latin typeface="Arial Black" panose="020B0A04020102020204" pitchFamily="34" charset="0"/>
              </a:rPr>
              <a:t>The Problem:</a:t>
            </a:r>
            <a:endParaRPr lang="ro-MD" sz="2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79115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8CEE0B-B42D-8BBC-6740-6549D715F2E6}"/>
              </a:ext>
            </a:extLst>
          </p:cNvPr>
          <p:cNvSpPr/>
          <p:nvPr/>
        </p:nvSpPr>
        <p:spPr>
          <a:xfrm>
            <a:off x="0" y="-17930"/>
            <a:ext cx="12192000" cy="6893858"/>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dirty="0"/>
          </a:p>
        </p:txBody>
      </p:sp>
      <p:grpSp>
        <p:nvGrpSpPr>
          <p:cNvPr id="4" name="Group 3">
            <a:extLst>
              <a:ext uri="{FF2B5EF4-FFF2-40B4-BE49-F238E27FC236}">
                <a16:creationId xmlns:a16="http://schemas.microsoft.com/office/drawing/2014/main" id="{88EEA671-A1A0-99F5-4C10-C1B40FF9EE2D}"/>
              </a:ext>
            </a:extLst>
          </p:cNvPr>
          <p:cNvGrpSpPr/>
          <p:nvPr/>
        </p:nvGrpSpPr>
        <p:grpSpPr>
          <a:xfrm>
            <a:off x="3074519" y="3010191"/>
            <a:ext cx="6186396" cy="837617"/>
            <a:chOff x="3190140" y="102274"/>
            <a:chExt cx="6186396" cy="837617"/>
          </a:xfrm>
        </p:grpSpPr>
        <p:pic>
          <p:nvPicPr>
            <p:cNvPr id="5" name="Picture 4">
              <a:extLst>
                <a:ext uri="{FF2B5EF4-FFF2-40B4-BE49-F238E27FC236}">
                  <a16:creationId xmlns:a16="http://schemas.microsoft.com/office/drawing/2014/main" id="{D1D1867A-2722-EF82-3B45-93EF1D87D8EA}"/>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6715660" y="165916"/>
              <a:ext cx="2660876" cy="664296"/>
            </a:xfrm>
            <a:prstGeom prst="rect">
              <a:avLst/>
            </a:prstGeom>
          </p:spPr>
        </p:pic>
        <p:pic>
          <p:nvPicPr>
            <p:cNvPr id="6" name="Picture 5">
              <a:extLst>
                <a:ext uri="{FF2B5EF4-FFF2-40B4-BE49-F238E27FC236}">
                  <a16:creationId xmlns:a16="http://schemas.microsoft.com/office/drawing/2014/main" id="{E0A65B67-EC3E-4032-ED9F-DFC5AC4E68B1}"/>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01095" y="102274"/>
              <a:ext cx="791580" cy="791580"/>
            </a:xfrm>
            <a:prstGeom prst="rect">
              <a:avLst/>
            </a:prstGeom>
          </p:spPr>
        </p:pic>
        <p:pic>
          <p:nvPicPr>
            <p:cNvPr id="7" name="Picture 6">
              <a:extLst>
                <a:ext uri="{FF2B5EF4-FFF2-40B4-BE49-F238E27FC236}">
                  <a16:creationId xmlns:a16="http://schemas.microsoft.com/office/drawing/2014/main" id="{B2813491-A976-B3FD-91D3-70B22A861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140" y="102274"/>
              <a:ext cx="2487971" cy="837617"/>
            </a:xfrm>
            <a:prstGeom prst="rect">
              <a:avLst/>
            </a:prstGeom>
          </p:spPr>
        </p:pic>
      </p:grpSp>
    </p:spTree>
    <p:extLst>
      <p:ext uri="{BB962C8B-B14F-4D97-AF65-F5344CB8AC3E}">
        <p14:creationId xmlns:p14="http://schemas.microsoft.com/office/powerpoint/2010/main" val="241980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a:p>
        </p:txBody>
      </p:sp>
      <p:sp>
        <p:nvSpPr>
          <p:cNvPr id="5" name="Title 1">
            <a:extLst>
              <a:ext uri="{FF2B5EF4-FFF2-40B4-BE49-F238E27FC236}">
                <a16:creationId xmlns:a16="http://schemas.microsoft.com/office/drawing/2014/main" id="{0091FE7F-4C6A-A32A-1223-D00DF3EA2708}"/>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solidFill>
              </a:rPr>
              <a:t>Nowadays, people have become less sociable, or for some reason find it difficult to find new friends or interest groups to join.</a:t>
            </a:r>
            <a:r>
              <a:rPr lang="en-US" sz="2000" dirty="0">
                <a:solidFill>
                  <a:schemeClr val="bg1"/>
                </a:solidFill>
                <a:latin typeface="Arial Black" panose="020B0A04020102020204" pitchFamily="34" charset="0"/>
              </a:rPr>
              <a:t> </a:t>
            </a:r>
            <a:endParaRPr lang="ro-MD"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1179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a:p>
        </p:txBody>
      </p:sp>
      <p:sp>
        <p:nvSpPr>
          <p:cNvPr id="5" name="Title 1">
            <a:extLst>
              <a:ext uri="{FF2B5EF4-FFF2-40B4-BE49-F238E27FC236}">
                <a16:creationId xmlns:a16="http://schemas.microsoft.com/office/drawing/2014/main" id="{0091FE7F-4C6A-A32A-1223-D00DF3EA2708}"/>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solidFill>
              </a:rPr>
              <a:t>A solution to this problem would be to find a way to locate people with increased chances, who are more likely to meet the requirements.</a:t>
            </a:r>
            <a:endParaRPr lang="ro-MD"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8712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4BFF-8C03-F753-BC24-FCF2A2804587}"/>
              </a:ext>
            </a:extLst>
          </p:cNvPr>
          <p:cNvSpPr>
            <a:spLocks noGrp="1"/>
          </p:cNvSpPr>
          <p:nvPr>
            <p:ph type="title"/>
          </p:nvPr>
        </p:nvSpPr>
        <p:spPr/>
        <p:txBody>
          <a:bodyPr/>
          <a:lstStyle/>
          <a:p>
            <a:endParaRPr lang="ro-MD"/>
          </a:p>
        </p:txBody>
      </p:sp>
      <p:sp>
        <p:nvSpPr>
          <p:cNvPr id="3" name="Content Placeholder 2">
            <a:extLst>
              <a:ext uri="{FF2B5EF4-FFF2-40B4-BE49-F238E27FC236}">
                <a16:creationId xmlns:a16="http://schemas.microsoft.com/office/drawing/2014/main" id="{933D67F6-AADF-3B5D-BFA7-52A2C3E9C836}"/>
              </a:ext>
            </a:extLst>
          </p:cNvPr>
          <p:cNvSpPr>
            <a:spLocks noGrp="1"/>
          </p:cNvSpPr>
          <p:nvPr>
            <p:ph idx="1"/>
          </p:nvPr>
        </p:nvSpPr>
        <p:spPr/>
        <p:txBody>
          <a:bodyPr/>
          <a:lstStyle/>
          <a:p>
            <a:endParaRPr lang="ro-MD"/>
          </a:p>
        </p:txBody>
      </p:sp>
      <p:sp>
        <p:nvSpPr>
          <p:cNvPr id="4" name="Rectangle 3">
            <a:extLst>
              <a:ext uri="{FF2B5EF4-FFF2-40B4-BE49-F238E27FC236}">
                <a16:creationId xmlns:a16="http://schemas.microsoft.com/office/drawing/2014/main" id="{A0842D48-3025-5CF2-97FE-080BA9399920}"/>
              </a:ext>
            </a:extLst>
          </p:cNvPr>
          <p:cNvSpPr/>
          <p:nvPr/>
        </p:nvSpPr>
        <p:spPr>
          <a:xfrm>
            <a:off x="1" y="1"/>
            <a:ext cx="12192000" cy="6858000"/>
          </a:xfrm>
          <a:prstGeom prst="rect">
            <a:avLst/>
          </a:prstGeom>
          <a:solidFill>
            <a:srgbClr val="12130F"/>
          </a:solidFill>
          <a:ln>
            <a:solidFill>
              <a:srgbClr val="12130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o-MD"/>
          </a:p>
        </p:txBody>
      </p:sp>
      <p:sp>
        <p:nvSpPr>
          <p:cNvPr id="5" name="Title 1">
            <a:extLst>
              <a:ext uri="{FF2B5EF4-FFF2-40B4-BE49-F238E27FC236}">
                <a16:creationId xmlns:a16="http://schemas.microsoft.com/office/drawing/2014/main" id="{0091FE7F-4C6A-A32A-1223-D00DF3EA2708}"/>
              </a:ext>
            </a:extLst>
          </p:cNvPr>
          <p:cNvSpPr txBox="1">
            <a:spLocks/>
          </p:cNvSpPr>
          <p:nvPr/>
        </p:nvSpPr>
        <p:spPr>
          <a:xfrm>
            <a:off x="1524000" y="3014662"/>
            <a:ext cx="9144000" cy="8286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solidFill>
              </a:rPr>
              <a:t>An application for this purpose, creates many possibilities, facilitates socialization and finding possible future acquaintances.</a:t>
            </a:r>
            <a:endParaRPr lang="ro-MD"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493365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557D"/>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9876917C-3318-57EF-03A8-0475790FBD3B}"/>
              </a:ext>
            </a:extLst>
          </p:cNvPr>
          <p:cNvGrpSpPr/>
          <p:nvPr/>
        </p:nvGrpSpPr>
        <p:grpSpPr>
          <a:xfrm>
            <a:off x="3078173" y="251564"/>
            <a:ext cx="6186396" cy="837617"/>
            <a:chOff x="3190140" y="102274"/>
            <a:chExt cx="6186396" cy="837617"/>
          </a:xfrm>
        </p:grpSpPr>
        <p:pic>
          <p:nvPicPr>
            <p:cNvPr id="17" name="Picture 16">
              <a:extLst>
                <a:ext uri="{FF2B5EF4-FFF2-40B4-BE49-F238E27FC236}">
                  <a16:creationId xmlns:a16="http://schemas.microsoft.com/office/drawing/2014/main" id="{79E8266F-4F59-94B6-AD14-55C02DCF6BBD}"/>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6715660" y="165916"/>
              <a:ext cx="2660876" cy="664296"/>
            </a:xfrm>
            <a:prstGeom prst="rect">
              <a:avLst/>
            </a:prstGeom>
          </p:spPr>
        </p:pic>
        <p:pic>
          <p:nvPicPr>
            <p:cNvPr id="21" name="Picture 20">
              <a:extLst>
                <a:ext uri="{FF2B5EF4-FFF2-40B4-BE49-F238E27FC236}">
                  <a16:creationId xmlns:a16="http://schemas.microsoft.com/office/drawing/2014/main" id="{27195D01-9DD8-5C0A-22C0-AC243CD77B4A}"/>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01095" y="102274"/>
              <a:ext cx="791580" cy="791580"/>
            </a:xfrm>
            <a:prstGeom prst="rect">
              <a:avLst/>
            </a:prstGeom>
          </p:spPr>
        </p:pic>
        <p:pic>
          <p:nvPicPr>
            <p:cNvPr id="25" name="Picture 24">
              <a:extLst>
                <a:ext uri="{FF2B5EF4-FFF2-40B4-BE49-F238E27FC236}">
                  <a16:creationId xmlns:a16="http://schemas.microsoft.com/office/drawing/2014/main" id="{C7A40BA2-B925-5A20-00AC-C9E2E98CF3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140" y="102274"/>
              <a:ext cx="2487971" cy="837617"/>
            </a:xfrm>
            <a:prstGeom prst="rect">
              <a:avLst/>
            </a:prstGeom>
          </p:spPr>
        </p:pic>
      </p:grpSp>
      <p:grpSp>
        <p:nvGrpSpPr>
          <p:cNvPr id="38" name="Group 37">
            <a:extLst>
              <a:ext uri="{FF2B5EF4-FFF2-40B4-BE49-F238E27FC236}">
                <a16:creationId xmlns:a16="http://schemas.microsoft.com/office/drawing/2014/main" id="{4CF85D6F-BE4E-23E7-724D-85A9FCC830F3}"/>
              </a:ext>
            </a:extLst>
          </p:cNvPr>
          <p:cNvGrpSpPr/>
          <p:nvPr/>
        </p:nvGrpSpPr>
        <p:grpSpPr>
          <a:xfrm>
            <a:off x="1606224" y="1530113"/>
            <a:ext cx="9144000" cy="4469683"/>
            <a:chOff x="1524001" y="1558105"/>
            <a:chExt cx="9144000" cy="4469683"/>
          </a:xfrm>
        </p:grpSpPr>
        <p:sp>
          <p:nvSpPr>
            <p:cNvPr id="35" name="Title 1">
              <a:extLst>
                <a:ext uri="{FF2B5EF4-FFF2-40B4-BE49-F238E27FC236}">
                  <a16:creationId xmlns:a16="http://schemas.microsoft.com/office/drawing/2014/main" id="{6B648F10-1ABA-36F9-BDE6-383BF041DDEF}"/>
                </a:ext>
              </a:extLst>
            </p:cNvPr>
            <p:cNvSpPr txBox="1">
              <a:spLocks/>
            </p:cNvSpPr>
            <p:nvPr/>
          </p:nvSpPr>
          <p:spPr>
            <a:xfrm>
              <a:off x="1524001" y="3082108"/>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FF8600"/>
                  </a:solidFill>
                  <a:latin typeface="Arial Black" panose="020B0A04020102020204" pitchFamily="34" charset="0"/>
                </a:rPr>
                <a:t>BONFIRE</a:t>
              </a:r>
              <a:endParaRPr lang="ro-MD" dirty="0">
                <a:solidFill>
                  <a:srgbClr val="FF8600"/>
                </a:solidFill>
                <a:latin typeface="Arial Black" panose="020B0A04020102020204" pitchFamily="34" charset="0"/>
              </a:endParaRPr>
            </a:p>
          </p:txBody>
        </p:sp>
        <p:sp>
          <p:nvSpPr>
            <p:cNvPr id="36" name="Subtitle 2">
              <a:extLst>
                <a:ext uri="{FF2B5EF4-FFF2-40B4-BE49-F238E27FC236}">
                  <a16:creationId xmlns:a16="http://schemas.microsoft.com/office/drawing/2014/main" id="{210E5211-C21A-25CB-D901-77E0E0D55BEF}"/>
                </a:ext>
              </a:extLst>
            </p:cNvPr>
            <p:cNvSpPr txBox="1">
              <a:spLocks/>
            </p:cNvSpPr>
            <p:nvPr/>
          </p:nvSpPr>
          <p:spPr>
            <a:xfrm>
              <a:off x="3271934" y="5304666"/>
              <a:ext cx="5648131" cy="723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TEAM 14  | HACKATHON 2022</a:t>
              </a:r>
              <a:endParaRPr lang="ro-MD" sz="14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endParaRPr>
            </a:p>
          </p:txBody>
        </p:sp>
        <p:pic>
          <p:nvPicPr>
            <p:cNvPr id="37" name="Picture 36">
              <a:extLst>
                <a:ext uri="{FF2B5EF4-FFF2-40B4-BE49-F238E27FC236}">
                  <a16:creationId xmlns:a16="http://schemas.microsoft.com/office/drawing/2014/main" id="{1414532F-8944-B1A8-5098-09A41D7691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1997" y="1558105"/>
              <a:ext cx="3048006" cy="3048006"/>
            </a:xfrm>
            <a:prstGeom prst="rect">
              <a:avLst/>
            </a:prstGeom>
          </p:spPr>
        </p:pic>
      </p:grpSp>
      <p:sp>
        <p:nvSpPr>
          <p:cNvPr id="39" name="Subtitle 2">
            <a:extLst>
              <a:ext uri="{FF2B5EF4-FFF2-40B4-BE49-F238E27FC236}">
                <a16:creationId xmlns:a16="http://schemas.microsoft.com/office/drawing/2014/main" id="{BBF083E0-AE49-B526-DBEE-58A1910BF08B}"/>
              </a:ext>
            </a:extLst>
          </p:cNvPr>
          <p:cNvSpPr txBox="1">
            <a:spLocks/>
          </p:cNvSpPr>
          <p:nvPr/>
        </p:nvSpPr>
        <p:spPr>
          <a:xfrm>
            <a:off x="1738139" y="6162533"/>
            <a:ext cx="5648131" cy="723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ro-MD" sz="1100" b="1" dirty="0" err="1">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powered</a:t>
            </a:r>
            <a:r>
              <a:rPr lang="ro-MD" sz="11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 </a:t>
            </a:r>
            <a:r>
              <a:rPr lang="ro-MD" sz="1100" b="1" dirty="0" err="1">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by</a:t>
            </a:r>
            <a:r>
              <a:rPr lang="en-US" sz="11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                               sponsored by:</a:t>
            </a:r>
            <a:endParaRPr lang="ro-MD" sz="11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endParaRPr>
          </a:p>
        </p:txBody>
      </p:sp>
      <p:pic>
        <p:nvPicPr>
          <p:cNvPr id="3" name="Picture 2">
            <a:extLst>
              <a:ext uri="{FF2B5EF4-FFF2-40B4-BE49-F238E27FC236}">
                <a16:creationId xmlns:a16="http://schemas.microsoft.com/office/drawing/2014/main" id="{0D88AD77-E6B3-FF03-02A3-646AAB7DEC9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270077" y="6084811"/>
            <a:ext cx="815141" cy="468133"/>
          </a:xfrm>
          <a:prstGeom prst="rect">
            <a:avLst/>
          </a:prstGeom>
        </p:spPr>
      </p:pic>
      <p:pic>
        <p:nvPicPr>
          <p:cNvPr id="7" name="Picture 6">
            <a:extLst>
              <a:ext uri="{FF2B5EF4-FFF2-40B4-BE49-F238E27FC236}">
                <a16:creationId xmlns:a16="http://schemas.microsoft.com/office/drawing/2014/main" id="{081DC733-EB79-0485-4071-FD2C96F61087}"/>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80708" y="6192698"/>
            <a:ext cx="668892" cy="229653"/>
          </a:xfrm>
          <a:prstGeom prst="rect">
            <a:avLst/>
          </a:prstGeom>
        </p:spPr>
      </p:pic>
      <p:pic>
        <p:nvPicPr>
          <p:cNvPr id="9" name="Picture 8">
            <a:extLst>
              <a:ext uri="{FF2B5EF4-FFF2-40B4-BE49-F238E27FC236}">
                <a16:creationId xmlns:a16="http://schemas.microsoft.com/office/drawing/2014/main" id="{EFACD835-95D8-52B7-D7BE-85C4FCAF502D}"/>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249479" y="6161982"/>
            <a:ext cx="1015090" cy="291086"/>
          </a:xfrm>
          <a:prstGeom prst="rect">
            <a:avLst/>
          </a:prstGeom>
        </p:spPr>
      </p:pic>
      <p:pic>
        <p:nvPicPr>
          <p:cNvPr id="15" name="Picture 14">
            <a:extLst>
              <a:ext uri="{FF2B5EF4-FFF2-40B4-BE49-F238E27FC236}">
                <a16:creationId xmlns:a16="http://schemas.microsoft.com/office/drawing/2014/main" id="{070D7DD8-63D2-6C59-B1EA-4620642A9D68}"/>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1000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42499" y="6084811"/>
            <a:ext cx="457731" cy="457731"/>
          </a:xfrm>
          <a:prstGeom prst="rect">
            <a:avLst/>
          </a:prstGeom>
        </p:spPr>
      </p:pic>
      <p:pic>
        <p:nvPicPr>
          <p:cNvPr id="20" name="Picture 19">
            <a:extLst>
              <a:ext uri="{FF2B5EF4-FFF2-40B4-BE49-F238E27FC236}">
                <a16:creationId xmlns:a16="http://schemas.microsoft.com/office/drawing/2014/main" id="{3A231B28-844F-8C19-93AF-0E289C9CFC6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3413" b="98635" l="7267" r="97722">
                        <a14:foregroundMark x1="7592" y1="29010" x2="7375" y2="35495"/>
                        <a14:foregroundMark x1="17462" y1="22867" x2="17462" y2="31741"/>
                        <a14:foregroundMark x1="27874" y1="32423" x2="27874" y2="32423"/>
                        <a14:foregroundMark x1="37744" y1="25597" x2="37744" y2="25597"/>
                        <a14:foregroundMark x1="44794" y1="22526" x2="44794" y2="22526"/>
                        <a14:foregroundMark x1="55206" y1="24915" x2="55206" y2="24915"/>
                        <a14:foregroundMark x1="69197" y1="7167" x2="68655" y2="99317"/>
                        <a14:foregroundMark x1="69414" y1="3754" x2="95011" y2="8191"/>
                        <a14:foregroundMark x1="95011" y1="8191" x2="96855" y2="35836"/>
                        <a14:foregroundMark x1="96855" y1="35836" x2="96312" y2="56314"/>
                        <a14:foregroundMark x1="96312" y1="56314" x2="97722" y2="77474"/>
                        <a14:foregroundMark x1="56074" y1="68259" x2="56074" y2="68259"/>
                        <a14:foregroundMark x1="49349" y1="69283" x2="49783" y2="72355"/>
                        <a14:foregroundMark x1="41540" y1="62799" x2="41540" y2="62799"/>
                        <a14:foregroundMark x1="33839" y1="64505" x2="33839" y2="64505"/>
                        <a14:foregroundMark x1="27874" y1="70648" x2="27874" y2="70648"/>
                        <a14:foregroundMark x1="16703" y1="68259" x2="16703" y2="68259"/>
                        <a14:foregroundMark x1="9978" y1="71331" x2="9978" y2="71331"/>
                        <a14:foregroundMark x1="9436" y1="63481" x2="9436" y2="63481"/>
                      </a14:backgroundRemoval>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53187" y="6123865"/>
            <a:ext cx="1068737" cy="339631"/>
          </a:xfrm>
          <a:prstGeom prst="rect">
            <a:avLst/>
          </a:prstGeom>
        </p:spPr>
      </p:pic>
    </p:spTree>
    <p:extLst>
      <p:ext uri="{BB962C8B-B14F-4D97-AF65-F5344CB8AC3E}">
        <p14:creationId xmlns:p14="http://schemas.microsoft.com/office/powerpoint/2010/main" val="158195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DCF17EC5-3AD8-1940-F107-4518C3996145}"/>
              </a:ext>
            </a:extLst>
          </p:cNvPr>
          <p:cNvSpPr txBox="1">
            <a:spLocks/>
          </p:cNvSpPr>
          <p:nvPr/>
        </p:nvSpPr>
        <p:spPr>
          <a:xfrm>
            <a:off x="3354157" y="5276674"/>
            <a:ext cx="5648131" cy="7231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rPr>
              <a:t>TEAM 14  | HACKATHON 2022</a:t>
            </a:r>
            <a:endParaRPr lang="ro-MD" sz="1400" b="1" dirty="0">
              <a:solidFill>
                <a:schemeClr val="bg1"/>
              </a:solidFill>
              <a:latin typeface="Arial Black" panose="020B0A04020102020204" pitchFamily="34" charset="0"/>
              <a:ea typeface="Cascadia Code SemiBold" panose="020B0609020000020004" pitchFamily="49" charset="0"/>
              <a:cs typeface="Cascadia Code SemiBold" panose="020B0609020000020004" pitchFamily="49" charset="0"/>
            </a:endParaRPr>
          </a:p>
        </p:txBody>
      </p:sp>
      <p:pic>
        <p:nvPicPr>
          <p:cNvPr id="11" name="Picture 10">
            <a:extLst>
              <a:ext uri="{FF2B5EF4-FFF2-40B4-BE49-F238E27FC236}">
                <a16:creationId xmlns:a16="http://schemas.microsoft.com/office/drawing/2014/main" id="{7695BC30-6C0C-4168-E284-8749B956A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445" y="1806310"/>
            <a:ext cx="3048006" cy="3048006"/>
          </a:xfrm>
          <a:prstGeom prst="rect">
            <a:avLst/>
          </a:prstGeom>
        </p:spPr>
      </p:pic>
      <p:pic>
        <p:nvPicPr>
          <p:cNvPr id="13" name="Picture 12">
            <a:extLst>
              <a:ext uri="{FF2B5EF4-FFF2-40B4-BE49-F238E27FC236}">
                <a16:creationId xmlns:a16="http://schemas.microsoft.com/office/drawing/2014/main" id="{CE30E81B-9AC1-5172-A6F3-3E3604145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92934">
            <a:off x="298658" y="157883"/>
            <a:ext cx="1929080" cy="1929080"/>
          </a:xfrm>
          <a:prstGeom prst="rect">
            <a:avLst/>
          </a:prstGeom>
        </p:spPr>
      </p:pic>
      <p:pic>
        <p:nvPicPr>
          <p:cNvPr id="15" name="Picture 14">
            <a:extLst>
              <a:ext uri="{FF2B5EF4-FFF2-40B4-BE49-F238E27FC236}">
                <a16:creationId xmlns:a16="http://schemas.microsoft.com/office/drawing/2014/main" id="{7565CB94-ED4D-1DF1-46F7-CCDC30CB9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22384">
            <a:off x="10534720" y="5151959"/>
            <a:ext cx="1213466" cy="1213466"/>
          </a:xfrm>
          <a:prstGeom prst="rect">
            <a:avLst/>
          </a:prstGeom>
        </p:spPr>
      </p:pic>
      <p:pic>
        <p:nvPicPr>
          <p:cNvPr id="17" name="Picture 16">
            <a:extLst>
              <a:ext uri="{FF2B5EF4-FFF2-40B4-BE49-F238E27FC236}">
                <a16:creationId xmlns:a16="http://schemas.microsoft.com/office/drawing/2014/main" id="{68133543-06C7-F5A6-F07D-1CD886BDA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52482">
            <a:off x="10689302" y="247651"/>
            <a:ext cx="645373" cy="645373"/>
          </a:xfrm>
          <a:prstGeom prst="rect">
            <a:avLst/>
          </a:prstGeom>
        </p:spPr>
      </p:pic>
      <p:pic>
        <p:nvPicPr>
          <p:cNvPr id="18" name="Picture 17">
            <a:extLst>
              <a:ext uri="{FF2B5EF4-FFF2-40B4-BE49-F238E27FC236}">
                <a16:creationId xmlns:a16="http://schemas.microsoft.com/office/drawing/2014/main" id="{DE40230A-76A3-BC96-647F-5BA1FF88B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85491">
            <a:off x="4375587" y="5555812"/>
            <a:ext cx="645373" cy="645373"/>
          </a:xfrm>
          <a:prstGeom prst="rect">
            <a:avLst/>
          </a:prstGeom>
        </p:spPr>
      </p:pic>
      <p:sp>
        <p:nvSpPr>
          <p:cNvPr id="19" name="Title 1">
            <a:extLst>
              <a:ext uri="{FF2B5EF4-FFF2-40B4-BE49-F238E27FC236}">
                <a16:creationId xmlns:a16="http://schemas.microsoft.com/office/drawing/2014/main" id="{8D21F15B-A5F2-2FC9-FBE1-3350BC2CF99F}"/>
              </a:ext>
            </a:extLst>
          </p:cNvPr>
          <p:cNvSpPr txBox="1">
            <a:spLocks/>
          </p:cNvSpPr>
          <p:nvPr/>
        </p:nvSpPr>
        <p:spPr>
          <a:xfrm>
            <a:off x="-282395" y="401331"/>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MD" sz="4400" dirty="0" err="1">
                <a:solidFill>
                  <a:srgbClr val="FF8600"/>
                </a:solidFill>
                <a:latin typeface="Arial Black" panose="020B0A04020102020204" pitchFamily="34" charset="0"/>
              </a:rPr>
              <a:t>What</a:t>
            </a:r>
            <a:r>
              <a:rPr lang="ro-MD" sz="4400" dirty="0">
                <a:solidFill>
                  <a:srgbClr val="FF8600"/>
                </a:solidFill>
                <a:latin typeface="Arial Black" panose="020B0A04020102020204" pitchFamily="34" charset="0"/>
              </a:rPr>
              <a:t> </a:t>
            </a:r>
            <a:r>
              <a:rPr lang="ro-MD" sz="4400" dirty="0" err="1">
                <a:solidFill>
                  <a:srgbClr val="FF8600"/>
                </a:solidFill>
                <a:latin typeface="Arial Black" panose="020B0A04020102020204" pitchFamily="34" charset="0"/>
              </a:rPr>
              <a:t>is</a:t>
            </a:r>
            <a:r>
              <a:rPr lang="ro-MD" sz="4400" dirty="0">
                <a:solidFill>
                  <a:srgbClr val="FF8600"/>
                </a:solidFill>
                <a:latin typeface="Arial Black" panose="020B0A04020102020204" pitchFamily="34" charset="0"/>
              </a:rPr>
              <a:t> </a:t>
            </a:r>
            <a:r>
              <a:rPr lang="en-US" sz="4400" dirty="0">
                <a:solidFill>
                  <a:srgbClr val="FF8600"/>
                </a:solidFill>
                <a:latin typeface="Arial Black" panose="020B0A04020102020204" pitchFamily="34" charset="0"/>
              </a:rPr>
              <a:t>Bonfire</a:t>
            </a:r>
            <a:r>
              <a:rPr lang="ro-MD" sz="4400" dirty="0">
                <a:solidFill>
                  <a:srgbClr val="FF8600"/>
                </a:solidFill>
                <a:latin typeface="Arial Black" panose="020B0A04020102020204" pitchFamily="34" charset="0"/>
              </a:rPr>
              <a:t> ?</a:t>
            </a:r>
          </a:p>
        </p:txBody>
      </p:sp>
      <p:sp>
        <p:nvSpPr>
          <p:cNvPr id="10" name="Title 1">
            <a:extLst>
              <a:ext uri="{FF2B5EF4-FFF2-40B4-BE49-F238E27FC236}">
                <a16:creationId xmlns:a16="http://schemas.microsoft.com/office/drawing/2014/main" id="{0533EC8F-912F-C590-729D-85ADEFD13913}"/>
              </a:ext>
            </a:extLst>
          </p:cNvPr>
          <p:cNvSpPr txBox="1">
            <a:spLocks/>
          </p:cNvSpPr>
          <p:nvPr/>
        </p:nvSpPr>
        <p:spPr>
          <a:xfrm>
            <a:off x="992858" y="1766497"/>
            <a:ext cx="6120151" cy="27061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MD"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Bonfire</a:t>
            </a:r>
            <a:r>
              <a:rPr lang="ro-MD" sz="2400" dirty="0">
                <a:solidFill>
                  <a:schemeClr val="tx1">
                    <a:lumMod val="75000"/>
                    <a:lumOff val="25000"/>
                  </a:schemeClr>
                </a:solidFill>
                <a:latin typeface="Arial" panose="020B0604020202020204" pitchFamily="34" charset="0"/>
                <a:cs typeface="Arial" panose="020B0604020202020204" pitchFamily="34" charset="0"/>
              </a:rPr>
              <a:t> </a:t>
            </a:r>
            <a:r>
              <a:rPr lang="en-US" sz="2400" dirty="0">
                <a:solidFill>
                  <a:schemeClr val="tx1">
                    <a:lumMod val="75000"/>
                    <a:lumOff val="25000"/>
                  </a:schemeClr>
                </a:solidFill>
                <a:latin typeface="Arial" panose="020B0604020202020204" pitchFamily="34" charset="0"/>
                <a:cs typeface="Arial" panose="020B0604020202020204" pitchFamily="34" charset="0"/>
              </a:rPr>
              <a:t>is a free web application which find a way to locate people with increased chances, who are more likely to meet the requirements.  </a:t>
            </a:r>
            <a:endParaRPr lang="ro-MD"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6413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816446-49E6-A917-7CC4-C03C37E4D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0456" y="1253331"/>
            <a:ext cx="6531088" cy="4351338"/>
          </a:xfrm>
        </p:spPr>
      </p:pic>
    </p:spTree>
    <p:extLst>
      <p:ext uri="{BB962C8B-B14F-4D97-AF65-F5344CB8AC3E}">
        <p14:creationId xmlns:p14="http://schemas.microsoft.com/office/powerpoint/2010/main" val="3320614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283</Words>
  <Application>Microsoft Office PowerPoint</Application>
  <PresentationFormat>Widescreen</PresentationFormat>
  <Paragraphs>46</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Brinza</dc:creator>
  <cp:lastModifiedBy>Cristian Brinza</cp:lastModifiedBy>
  <cp:revision>11</cp:revision>
  <dcterms:created xsi:type="dcterms:W3CDTF">2022-06-18T11:24:51Z</dcterms:created>
  <dcterms:modified xsi:type="dcterms:W3CDTF">2022-06-19T10:48:25Z</dcterms:modified>
</cp:coreProperties>
</file>